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sldIdLst>
    <p:sldId id="261" r:id="rId5"/>
    <p:sldId id="290" r:id="rId6"/>
    <p:sldId id="268" r:id="rId7"/>
    <p:sldId id="257" r:id="rId8"/>
    <p:sldId id="269" r:id="rId9"/>
    <p:sldId id="270" r:id="rId10"/>
    <p:sldId id="272" r:id="rId11"/>
    <p:sldId id="273" r:id="rId12"/>
    <p:sldId id="274" r:id="rId13"/>
    <p:sldId id="275" r:id="rId14"/>
    <p:sldId id="276" r:id="rId15"/>
    <p:sldId id="285" r:id="rId16"/>
    <p:sldId id="286" r:id="rId17"/>
    <p:sldId id="287" r:id="rId18"/>
    <p:sldId id="288" r:id="rId19"/>
    <p:sldId id="289" r:id="rId20"/>
    <p:sldId id="291" r:id="rId21"/>
    <p:sldId id="292" r:id="rId2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3" orient="horz" pos="2455" userDrawn="1">
          <p15:clr>
            <a:srgbClr val="A4A3A4"/>
          </p15:clr>
        </p15:guide>
        <p15:guide id="4"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a" initials="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247D"/>
    <a:srgbClr val="E4B010"/>
    <a:srgbClr val="365A98"/>
    <a:srgbClr val="D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3BF1C-784F-4C81-B91C-5DF32F957E7C}" v="121" dt="2021-03-30T13:59:09.309"/>
    <p1510:client id="{6A5B4ACF-C941-4779-8448-B4DB699EBC09}" v="5" dt="2021-03-26T15:24:26.273"/>
    <p1510:client id="{71B608C6-5495-4962-B4D5-69CB11D31E80}" v="45" dt="2021-03-30T15:14:25.674"/>
    <p1510:client id="{9F00420B-4AB8-4A9B-9C96-556246FA07E3}" v="65" dt="2021-03-31T09:35:19.882"/>
    <p1510:client id="{ECA0CAE2-B7E3-4D74-B05A-6E17B14341AF}" v="23" dt="2021-04-19T12:26:04.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12"/>
    <p:restoredTop sz="94694"/>
  </p:normalViewPr>
  <p:slideViewPr>
    <p:cSldViewPr snapToGrid="0">
      <p:cViewPr varScale="1">
        <p:scale>
          <a:sx n="154" d="100"/>
          <a:sy n="154" d="100"/>
        </p:scale>
        <p:origin x="600" y="192"/>
      </p:cViewPr>
      <p:guideLst>
        <p:guide orient="horz" pos="504"/>
        <p:guide orient="horz" pos="2455"/>
        <p:guide pos="312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Rees" userId="S::alison@alcoholeducationtrust.org::643807b7-95c8-4d06-bfbd-2c8a4c2b8f9b" providerId="AD" clId="Web-{6A5B4ACF-C941-4779-8448-B4DB699EBC09}"/>
    <pc:docChg chg="modSld">
      <pc:chgData name="Alison Rees" userId="S::alison@alcoholeducationtrust.org::643807b7-95c8-4d06-bfbd-2c8a4c2b8f9b" providerId="AD" clId="Web-{6A5B4ACF-C941-4779-8448-B4DB699EBC09}" dt="2021-03-26T15:24:26.273" v="4"/>
      <pc:docMkLst>
        <pc:docMk/>
      </pc:docMkLst>
      <pc:sldChg chg="addSp delSp modSp">
        <pc:chgData name="Alison Rees" userId="S::alison@alcoholeducationtrust.org::643807b7-95c8-4d06-bfbd-2c8a4c2b8f9b" providerId="AD" clId="Web-{6A5B4ACF-C941-4779-8448-B4DB699EBC09}" dt="2021-03-26T15:24:26.273" v="4"/>
        <pc:sldMkLst>
          <pc:docMk/>
          <pc:sldMk cId="170536185" sldId="269"/>
        </pc:sldMkLst>
        <pc:spChg chg="del mod">
          <ac:chgData name="Alison Rees" userId="S::alison@alcoholeducationtrust.org::643807b7-95c8-4d06-bfbd-2c8a4c2b8f9b" providerId="AD" clId="Web-{6A5B4ACF-C941-4779-8448-B4DB699EBC09}" dt="2021-03-26T15:23:14.520" v="3"/>
          <ac:spMkLst>
            <pc:docMk/>
            <pc:sldMk cId="170536185" sldId="269"/>
            <ac:spMk id="45" creationId="{D532383F-C49B-B342-A762-D0814FFDC3C6}"/>
          </ac:spMkLst>
        </pc:spChg>
        <pc:grpChg chg="add">
          <ac:chgData name="Alison Rees" userId="S::alison@alcoholeducationtrust.org::643807b7-95c8-4d06-bfbd-2c8a4c2b8f9b" providerId="AD" clId="Web-{6A5B4ACF-C941-4779-8448-B4DB699EBC09}" dt="2021-03-26T15:24:26.273" v="4"/>
          <ac:grpSpMkLst>
            <pc:docMk/>
            <pc:sldMk cId="170536185" sldId="269"/>
            <ac:grpSpMk id="15" creationId="{37B7E56E-F51B-4718-8012-EA37DD0B77B4}"/>
          </ac:grpSpMkLst>
        </pc:grpChg>
      </pc:sldChg>
    </pc:docChg>
  </pc:docChgLst>
  <pc:docChgLst>
    <pc:chgData name="Alison Rees" userId="S::alison@alcoholeducationtrust.org::643807b7-95c8-4d06-bfbd-2c8a4c2b8f9b" providerId="AD" clId="Web-{1C03BF1C-784F-4C81-B91C-5DF32F957E7C}"/>
    <pc:docChg chg="addSld modSld">
      <pc:chgData name="Alison Rees" userId="S::alison@alcoholeducationtrust.org::643807b7-95c8-4d06-bfbd-2c8a4c2b8f9b" providerId="AD" clId="Web-{1C03BF1C-784F-4C81-B91C-5DF32F957E7C}" dt="2021-03-30T13:59:09.309" v="120" actId="1076"/>
      <pc:docMkLst>
        <pc:docMk/>
      </pc:docMkLst>
      <pc:sldChg chg="addSp delSp modSp new modNotes">
        <pc:chgData name="Alison Rees" userId="S::alison@alcoholeducationtrust.org::643807b7-95c8-4d06-bfbd-2c8a4c2b8f9b" providerId="AD" clId="Web-{1C03BF1C-784F-4C81-B91C-5DF32F957E7C}" dt="2021-03-30T13:43:37.262" v="51" actId="14100"/>
        <pc:sldMkLst>
          <pc:docMk/>
          <pc:sldMk cId="2523016111" sldId="272"/>
        </pc:sldMkLst>
        <pc:spChg chg="del">
          <ac:chgData name="Alison Rees" userId="S::alison@alcoholeducationtrust.org::643807b7-95c8-4d06-bfbd-2c8a4c2b8f9b" providerId="AD" clId="Web-{1C03BF1C-784F-4C81-B91C-5DF32F957E7C}" dt="2021-03-30T13:38:29.227" v="6"/>
          <ac:spMkLst>
            <pc:docMk/>
            <pc:sldMk cId="2523016111" sldId="272"/>
            <ac:spMk id="2" creationId="{669A7F69-C779-48A9-9C06-82B1C1244457}"/>
          </ac:spMkLst>
        </pc:spChg>
        <pc:spChg chg="del">
          <ac:chgData name="Alison Rees" userId="S::alison@alcoholeducationtrust.org::643807b7-95c8-4d06-bfbd-2c8a4c2b8f9b" providerId="AD" clId="Web-{1C03BF1C-784F-4C81-B91C-5DF32F957E7C}" dt="2021-03-30T13:38:30.633" v="7"/>
          <ac:spMkLst>
            <pc:docMk/>
            <pc:sldMk cId="2523016111" sldId="272"/>
            <ac:spMk id="3" creationId="{E3A80698-87D4-4247-9B30-DBD2612FCAAC}"/>
          </ac:spMkLst>
        </pc:spChg>
        <pc:spChg chg="add mod">
          <ac:chgData name="Alison Rees" userId="S::alison@alcoholeducationtrust.org::643807b7-95c8-4d06-bfbd-2c8a4c2b8f9b" providerId="AD" clId="Web-{1C03BF1C-784F-4C81-B91C-5DF32F957E7C}" dt="2021-03-30T13:40:55.276" v="23" actId="20577"/>
          <ac:spMkLst>
            <pc:docMk/>
            <pc:sldMk cId="2523016111" sldId="272"/>
            <ac:spMk id="8" creationId="{89C93301-8715-415D-9573-0C9F57EE0A4C}"/>
          </ac:spMkLst>
        </pc:spChg>
        <pc:picChg chg="add del mod">
          <ac:chgData name="Alison Rees" userId="S::alison@alcoholeducationtrust.org::643807b7-95c8-4d06-bfbd-2c8a4c2b8f9b" providerId="AD" clId="Web-{1C03BF1C-784F-4C81-B91C-5DF32F957E7C}" dt="2021-03-30T13:39:45.962" v="10"/>
          <ac:picMkLst>
            <pc:docMk/>
            <pc:sldMk cId="2523016111" sldId="272"/>
            <ac:picMk id="4" creationId="{F10DAF90-DAEF-46CA-A316-2F02AAD42B1E}"/>
          </ac:picMkLst>
        </pc:picChg>
        <pc:picChg chg="add del mod">
          <ac:chgData name="Alison Rees" userId="S::alison@alcoholeducationtrust.org::643807b7-95c8-4d06-bfbd-2c8a4c2b8f9b" providerId="AD" clId="Web-{1C03BF1C-784F-4C81-B91C-5DF32F957E7C}" dt="2021-03-30T13:39:43.587" v="9"/>
          <ac:picMkLst>
            <pc:docMk/>
            <pc:sldMk cId="2523016111" sldId="272"/>
            <ac:picMk id="5" creationId="{9E253C7F-422E-4402-B1C6-494BAFE9023F}"/>
          </ac:picMkLst>
        </pc:picChg>
        <pc:picChg chg="add mod">
          <ac:chgData name="Alison Rees" userId="S::alison@alcoholeducationtrust.org::643807b7-95c8-4d06-bfbd-2c8a4c2b8f9b" providerId="AD" clId="Web-{1C03BF1C-784F-4C81-B91C-5DF32F957E7C}" dt="2021-03-30T13:43:37.262" v="51" actId="14100"/>
          <ac:picMkLst>
            <pc:docMk/>
            <pc:sldMk cId="2523016111" sldId="272"/>
            <ac:picMk id="6" creationId="{73A1EF6D-E097-4ECF-88A2-6A768AC1A6F8}"/>
          </ac:picMkLst>
        </pc:picChg>
        <pc:picChg chg="add del mod">
          <ac:chgData name="Alison Rees" userId="S::alison@alcoholeducationtrust.org::643807b7-95c8-4d06-bfbd-2c8a4c2b8f9b" providerId="AD" clId="Web-{1C03BF1C-784F-4C81-B91C-5DF32F957E7C}" dt="2021-03-30T13:40:15.025" v="14"/>
          <ac:picMkLst>
            <pc:docMk/>
            <pc:sldMk cId="2523016111" sldId="272"/>
            <ac:picMk id="7" creationId="{9B08BCE4-6E9F-4F1D-850F-B16640BC667E}"/>
          </ac:picMkLst>
        </pc:picChg>
      </pc:sldChg>
      <pc:sldChg chg="addSp delSp modSp new modNotes">
        <pc:chgData name="Alison Rees" userId="S::alison@alcoholeducationtrust.org::643807b7-95c8-4d06-bfbd-2c8a4c2b8f9b" providerId="AD" clId="Web-{1C03BF1C-784F-4C81-B91C-5DF32F957E7C}" dt="2021-03-30T13:44:08.185" v="55"/>
        <pc:sldMkLst>
          <pc:docMk/>
          <pc:sldMk cId="1731217194" sldId="273"/>
        </pc:sldMkLst>
        <pc:spChg chg="del mod">
          <ac:chgData name="Alison Rees" userId="S::alison@alcoholeducationtrust.org::643807b7-95c8-4d06-bfbd-2c8a4c2b8f9b" providerId="AD" clId="Web-{1C03BF1C-784F-4C81-B91C-5DF32F957E7C}" dt="2021-03-30T13:42:43.574" v="34"/>
          <ac:spMkLst>
            <pc:docMk/>
            <pc:sldMk cId="1731217194" sldId="273"/>
            <ac:spMk id="2" creationId="{4AB5717F-AC72-4016-A172-0E135DF98F0F}"/>
          </ac:spMkLst>
        </pc:spChg>
        <pc:spChg chg="del">
          <ac:chgData name="Alison Rees" userId="S::alison@alcoholeducationtrust.org::643807b7-95c8-4d06-bfbd-2c8a4c2b8f9b" providerId="AD" clId="Web-{1C03BF1C-784F-4C81-B91C-5DF32F957E7C}" dt="2021-03-30T13:41:44.901" v="30"/>
          <ac:spMkLst>
            <pc:docMk/>
            <pc:sldMk cId="1731217194" sldId="273"/>
            <ac:spMk id="3" creationId="{9309FE1B-EBBE-4595-AA71-D51380463CBF}"/>
          </ac:spMkLst>
        </pc:spChg>
        <pc:spChg chg="add del mod">
          <ac:chgData name="Alison Rees" userId="S::alison@alcoholeducationtrust.org::643807b7-95c8-4d06-bfbd-2c8a4c2b8f9b" providerId="AD" clId="Web-{1C03BF1C-784F-4C81-B91C-5DF32F957E7C}" dt="2021-03-30T13:43:15.621" v="44"/>
          <ac:spMkLst>
            <pc:docMk/>
            <pc:sldMk cId="1731217194" sldId="273"/>
            <ac:spMk id="6" creationId="{302FDACF-7B30-47C6-BD67-CFA12E0757D5}"/>
          </ac:spMkLst>
        </pc:spChg>
        <pc:spChg chg="add del mod">
          <ac:chgData name="Alison Rees" userId="S::alison@alcoholeducationtrust.org::643807b7-95c8-4d06-bfbd-2c8a4c2b8f9b" providerId="AD" clId="Web-{1C03BF1C-784F-4C81-B91C-5DF32F957E7C}" dt="2021-03-30T13:43:30.387" v="50"/>
          <ac:spMkLst>
            <pc:docMk/>
            <pc:sldMk cId="1731217194" sldId="273"/>
            <ac:spMk id="7" creationId="{DFCFFDF8-2A5E-4A92-8597-24550B92F970}"/>
          </ac:spMkLst>
        </pc:spChg>
        <pc:spChg chg="add mod">
          <ac:chgData name="Alison Rees" userId="S::alison@alcoholeducationtrust.org::643807b7-95c8-4d06-bfbd-2c8a4c2b8f9b" providerId="AD" clId="Web-{1C03BF1C-784F-4C81-B91C-5DF32F957E7C}" dt="2021-03-30T13:43:26.668" v="49" actId="20577"/>
          <ac:spMkLst>
            <pc:docMk/>
            <pc:sldMk cId="1731217194" sldId="273"/>
            <ac:spMk id="8" creationId="{AAD9EFDE-D2CB-48D9-826B-9C81CD2041B0}"/>
          </ac:spMkLst>
        </pc:spChg>
        <pc:picChg chg="add mod ord">
          <ac:chgData name="Alison Rees" userId="S::alison@alcoholeducationtrust.org::643807b7-95c8-4d06-bfbd-2c8a4c2b8f9b" providerId="AD" clId="Web-{1C03BF1C-784F-4C81-B91C-5DF32F957E7C}" dt="2021-03-30T13:41:44.901" v="30"/>
          <ac:picMkLst>
            <pc:docMk/>
            <pc:sldMk cId="1731217194" sldId="273"/>
            <ac:picMk id="4" creationId="{56C71F55-B798-4DB3-A2BB-E66E8D66A3DC}"/>
          </ac:picMkLst>
        </pc:picChg>
      </pc:sldChg>
      <pc:sldChg chg="addSp delSp modSp new modNotes">
        <pc:chgData name="Alison Rees" userId="S::alison@alcoholeducationtrust.org::643807b7-95c8-4d06-bfbd-2c8a4c2b8f9b" providerId="AD" clId="Web-{1C03BF1C-784F-4C81-B91C-5DF32F957E7C}" dt="2021-03-30T13:46:59.562" v="72"/>
        <pc:sldMkLst>
          <pc:docMk/>
          <pc:sldMk cId="3786045739" sldId="274"/>
        </pc:sldMkLst>
        <pc:spChg chg="del">
          <ac:chgData name="Alison Rees" userId="S::alison@alcoholeducationtrust.org::643807b7-95c8-4d06-bfbd-2c8a4c2b8f9b" providerId="AD" clId="Web-{1C03BF1C-784F-4C81-B91C-5DF32F957E7C}" dt="2021-03-30T13:44:32.044" v="57"/>
          <ac:spMkLst>
            <pc:docMk/>
            <pc:sldMk cId="3786045739" sldId="274"/>
            <ac:spMk id="2" creationId="{700266D7-8E37-44DD-9090-B233F475F4ED}"/>
          </ac:spMkLst>
        </pc:spChg>
        <pc:spChg chg="del">
          <ac:chgData name="Alison Rees" userId="S::alison@alcoholeducationtrust.org::643807b7-95c8-4d06-bfbd-2c8a4c2b8f9b" providerId="AD" clId="Web-{1C03BF1C-784F-4C81-B91C-5DF32F957E7C}" dt="2021-03-30T13:44:19.778" v="56"/>
          <ac:spMkLst>
            <pc:docMk/>
            <pc:sldMk cId="3786045739" sldId="274"/>
            <ac:spMk id="3" creationId="{B820AE30-28E3-413F-98EA-ECC62BAEBDCE}"/>
          </ac:spMkLst>
        </pc:spChg>
        <pc:spChg chg="add mod">
          <ac:chgData name="Alison Rees" userId="S::alison@alcoholeducationtrust.org::643807b7-95c8-4d06-bfbd-2c8a4c2b8f9b" providerId="AD" clId="Web-{1C03BF1C-784F-4C81-B91C-5DF32F957E7C}" dt="2021-03-30T13:45:00.076" v="65" actId="20577"/>
          <ac:spMkLst>
            <pc:docMk/>
            <pc:sldMk cId="3786045739" sldId="274"/>
            <ac:spMk id="5" creationId="{E4ED8B48-3ADC-4BD1-862E-FD63C829C603}"/>
          </ac:spMkLst>
        </pc:spChg>
        <pc:picChg chg="add mod ord">
          <ac:chgData name="Alison Rees" userId="S::alison@alcoholeducationtrust.org::643807b7-95c8-4d06-bfbd-2c8a4c2b8f9b" providerId="AD" clId="Web-{1C03BF1C-784F-4C81-B91C-5DF32F957E7C}" dt="2021-03-30T13:45:08.201" v="66" actId="14100"/>
          <ac:picMkLst>
            <pc:docMk/>
            <pc:sldMk cId="3786045739" sldId="274"/>
            <ac:picMk id="4" creationId="{6E966151-0C72-4936-B6CC-4F180B86EF9C}"/>
          </ac:picMkLst>
        </pc:picChg>
      </pc:sldChg>
      <pc:sldChg chg="addSp delSp modSp new modNotes">
        <pc:chgData name="Alison Rees" userId="S::alison@alcoholeducationtrust.org::643807b7-95c8-4d06-bfbd-2c8a4c2b8f9b" providerId="AD" clId="Web-{1C03BF1C-784F-4C81-B91C-5DF32F957E7C}" dt="2021-03-30T13:59:09.309" v="120" actId="1076"/>
        <pc:sldMkLst>
          <pc:docMk/>
          <pc:sldMk cId="913370222" sldId="275"/>
        </pc:sldMkLst>
        <pc:spChg chg="add mod">
          <ac:chgData name="Alison Rees" userId="S::alison@alcoholeducationtrust.org::643807b7-95c8-4d06-bfbd-2c8a4c2b8f9b" providerId="AD" clId="Web-{1C03BF1C-784F-4C81-B91C-5DF32F957E7C}" dt="2021-03-30T13:59:09.309" v="120" actId="1076"/>
          <ac:spMkLst>
            <pc:docMk/>
            <pc:sldMk cId="913370222" sldId="275"/>
            <ac:spMk id="2" creationId="{3FFFBE8C-1E0C-4E75-AC1C-BECED060B677}"/>
          </ac:spMkLst>
        </pc:spChg>
        <pc:spChg chg="del">
          <ac:chgData name="Alison Rees" userId="S::alison@alcoholeducationtrust.org::643807b7-95c8-4d06-bfbd-2c8a4c2b8f9b" providerId="AD" clId="Web-{1C03BF1C-784F-4C81-B91C-5DF32F957E7C}" dt="2021-03-30T13:51:41.331" v="93"/>
          <ac:spMkLst>
            <pc:docMk/>
            <pc:sldMk cId="913370222" sldId="275"/>
            <ac:spMk id="2" creationId="{761F9DB9-3887-4003-BEBA-7E240979057C}"/>
          </ac:spMkLst>
        </pc:spChg>
        <pc:spChg chg="del">
          <ac:chgData name="Alison Rees" userId="S::alison@alcoholeducationtrust.org::643807b7-95c8-4d06-bfbd-2c8a4c2b8f9b" providerId="AD" clId="Web-{1C03BF1C-784F-4C81-B91C-5DF32F957E7C}" dt="2021-03-30T13:47:01.031" v="73"/>
          <ac:spMkLst>
            <pc:docMk/>
            <pc:sldMk cId="913370222" sldId="275"/>
            <ac:spMk id="3" creationId="{73D671BD-8EA4-4767-B493-344E28F99B5D}"/>
          </ac:spMkLst>
        </pc:spChg>
        <pc:picChg chg="add mod ord">
          <ac:chgData name="Alison Rees" userId="S::alison@alcoholeducationtrust.org::643807b7-95c8-4d06-bfbd-2c8a4c2b8f9b" providerId="AD" clId="Web-{1C03BF1C-784F-4C81-B91C-5DF32F957E7C}" dt="2021-03-30T13:47:01.031" v="73"/>
          <ac:picMkLst>
            <pc:docMk/>
            <pc:sldMk cId="913370222" sldId="275"/>
            <ac:picMk id="4" creationId="{20CCFD32-B3D6-431D-8AC0-CBBC31D4C3BC}"/>
          </ac:picMkLst>
        </pc:picChg>
        <pc:picChg chg="add del mod">
          <ac:chgData name="Alison Rees" userId="S::alison@alcoholeducationtrust.org::643807b7-95c8-4d06-bfbd-2c8a4c2b8f9b" providerId="AD" clId="Web-{1C03BF1C-784F-4C81-B91C-5DF32F957E7C}" dt="2021-03-30T13:52:08.847" v="97"/>
          <ac:picMkLst>
            <pc:docMk/>
            <pc:sldMk cId="913370222" sldId="275"/>
            <ac:picMk id="5" creationId="{E02F1F47-E019-40FC-9813-AEF752C39D24}"/>
          </ac:picMkLst>
        </pc:picChg>
        <pc:picChg chg="add del mod">
          <ac:chgData name="Alison Rees" userId="S::alison@alcoholeducationtrust.org::643807b7-95c8-4d06-bfbd-2c8a4c2b8f9b" providerId="AD" clId="Web-{1C03BF1C-784F-4C81-B91C-5DF32F957E7C}" dt="2021-03-30T13:58:02.729" v="110"/>
          <ac:picMkLst>
            <pc:docMk/>
            <pc:sldMk cId="913370222" sldId="275"/>
            <ac:picMk id="6" creationId="{98BD257E-4548-4F33-9D7B-B92E1B4629F9}"/>
          </ac:picMkLst>
        </pc:picChg>
      </pc:sldChg>
      <pc:sldChg chg="addSp delSp modSp new modNotes">
        <pc:chgData name="Alison Rees" userId="S::alison@alcoholeducationtrust.org::643807b7-95c8-4d06-bfbd-2c8a4c2b8f9b" providerId="AD" clId="Web-{1C03BF1C-784F-4C81-B91C-5DF32F957E7C}" dt="2021-03-30T13:51:21.315" v="91"/>
        <pc:sldMkLst>
          <pc:docMk/>
          <pc:sldMk cId="1635414998" sldId="276"/>
        </pc:sldMkLst>
        <pc:spChg chg="del">
          <ac:chgData name="Alison Rees" userId="S::alison@alcoholeducationtrust.org::643807b7-95c8-4d06-bfbd-2c8a4c2b8f9b" providerId="AD" clId="Web-{1C03BF1C-784F-4C81-B91C-5DF32F957E7C}" dt="2021-03-30T13:49:54.580" v="74"/>
          <ac:spMkLst>
            <pc:docMk/>
            <pc:sldMk cId="1635414998" sldId="276"/>
            <ac:spMk id="2" creationId="{F4B3EA1F-0A09-4987-A8FE-781A648FACCA}"/>
          </ac:spMkLst>
        </pc:spChg>
        <pc:spChg chg="del">
          <ac:chgData name="Alison Rees" userId="S::alison@alcoholeducationtrust.org::643807b7-95c8-4d06-bfbd-2c8a4c2b8f9b" providerId="AD" clId="Web-{1C03BF1C-784F-4C81-B91C-5DF32F957E7C}" dt="2021-03-30T13:49:56.783" v="75"/>
          <ac:spMkLst>
            <pc:docMk/>
            <pc:sldMk cId="1635414998" sldId="276"/>
            <ac:spMk id="3" creationId="{4E33C3FC-C8FC-4ADA-AF55-5D79588DF086}"/>
          </ac:spMkLst>
        </pc:spChg>
        <pc:spChg chg="add mod">
          <ac:chgData name="Alison Rees" userId="S::alison@alcoholeducationtrust.org::643807b7-95c8-4d06-bfbd-2c8a4c2b8f9b" providerId="AD" clId="Web-{1C03BF1C-784F-4C81-B91C-5DF32F957E7C}" dt="2021-03-30T13:50:22.174" v="83" actId="20577"/>
          <ac:spMkLst>
            <pc:docMk/>
            <pc:sldMk cId="1635414998" sldId="276"/>
            <ac:spMk id="5" creationId="{00684583-FEE4-4E4D-895A-98F390A1E95F}"/>
          </ac:spMkLst>
        </pc:spChg>
        <pc:picChg chg="add mod">
          <ac:chgData name="Alison Rees" userId="S::alison@alcoholeducationtrust.org::643807b7-95c8-4d06-bfbd-2c8a4c2b8f9b" providerId="AD" clId="Web-{1C03BF1C-784F-4C81-B91C-5DF32F957E7C}" dt="2021-03-30T13:50:33.643" v="85" actId="1076"/>
          <ac:picMkLst>
            <pc:docMk/>
            <pc:sldMk cId="1635414998" sldId="276"/>
            <ac:picMk id="4" creationId="{E44D0AB6-49FF-479C-8DC7-DC0B01EA37AF}"/>
          </ac:picMkLst>
        </pc:picChg>
      </pc:sldChg>
      <pc:sldChg chg="new">
        <pc:chgData name="Alison Rees" userId="S::alison@alcoholeducationtrust.org::643807b7-95c8-4d06-bfbd-2c8a4c2b8f9b" providerId="AD" clId="Web-{1C03BF1C-784F-4C81-B91C-5DF32F957E7C}" dt="2021-03-30T13:51:29.816" v="92"/>
        <pc:sldMkLst>
          <pc:docMk/>
          <pc:sldMk cId="3269770824" sldId="277"/>
        </pc:sldMkLst>
      </pc:sldChg>
    </pc:docChg>
  </pc:docChgLst>
  <pc:docChgLst>
    <pc:chgData name="Alison Rees" userId="S::alison@alcoholeducationtrust.org::643807b7-95c8-4d06-bfbd-2c8a4c2b8f9b" providerId="AD" clId="Web-{71B608C6-5495-4962-B4D5-69CB11D31E80}"/>
    <pc:docChg chg="modSld">
      <pc:chgData name="Alison Rees" userId="S::alison@alcoholeducationtrust.org::643807b7-95c8-4d06-bfbd-2c8a4c2b8f9b" providerId="AD" clId="Web-{71B608C6-5495-4962-B4D5-69CB11D31E80}" dt="2021-03-30T15:14:24.908" v="38" actId="20577"/>
      <pc:docMkLst>
        <pc:docMk/>
      </pc:docMkLst>
      <pc:sldChg chg="addSp delSp">
        <pc:chgData name="Alison Rees" userId="S::alison@alcoholeducationtrust.org::643807b7-95c8-4d06-bfbd-2c8a4c2b8f9b" providerId="AD" clId="Web-{71B608C6-5495-4962-B4D5-69CB11D31E80}" dt="2021-03-30T15:08:39.622" v="8"/>
        <pc:sldMkLst>
          <pc:docMk/>
          <pc:sldMk cId="3486784357" sldId="257"/>
        </pc:sldMkLst>
        <pc:picChg chg="add">
          <ac:chgData name="Alison Rees" userId="S::alison@alcoholeducationtrust.org::643807b7-95c8-4d06-bfbd-2c8a4c2b8f9b" providerId="AD" clId="Web-{71B608C6-5495-4962-B4D5-69CB11D31E80}" dt="2021-03-30T15:08:39.590" v="7"/>
          <ac:picMkLst>
            <pc:docMk/>
            <pc:sldMk cId="3486784357" sldId="257"/>
            <ac:picMk id="4" creationId="{FA367848-2471-42CE-9E73-BB452A65A74E}"/>
          </ac:picMkLst>
        </pc:picChg>
        <pc:picChg chg="add">
          <ac:chgData name="Alison Rees" userId="S::alison@alcoholeducationtrust.org::643807b7-95c8-4d06-bfbd-2c8a4c2b8f9b" providerId="AD" clId="Web-{71B608C6-5495-4962-B4D5-69CB11D31E80}" dt="2021-03-30T15:08:39.622" v="8"/>
          <ac:picMkLst>
            <pc:docMk/>
            <pc:sldMk cId="3486784357" sldId="257"/>
            <ac:picMk id="5" creationId="{7248658B-4628-49B7-9510-1ABF5DC9F0AE}"/>
          </ac:picMkLst>
        </pc:picChg>
        <pc:picChg chg="del">
          <ac:chgData name="Alison Rees" userId="S::alison@alcoholeducationtrust.org::643807b7-95c8-4d06-bfbd-2c8a4c2b8f9b" providerId="AD" clId="Web-{71B608C6-5495-4962-B4D5-69CB11D31E80}" dt="2021-03-30T15:08:21.855" v="4"/>
          <ac:picMkLst>
            <pc:docMk/>
            <pc:sldMk cId="3486784357" sldId="257"/>
            <ac:picMk id="9" creationId="{00000000-0000-0000-0000-000000000000}"/>
          </ac:picMkLst>
        </pc:picChg>
      </pc:sldChg>
      <pc:sldChg chg="addSp modSp">
        <pc:chgData name="Alison Rees" userId="S::alison@alcoholeducationtrust.org::643807b7-95c8-4d06-bfbd-2c8a4c2b8f9b" providerId="AD" clId="Web-{71B608C6-5495-4962-B4D5-69CB11D31E80}" dt="2021-03-30T15:08:35.950" v="6"/>
        <pc:sldMkLst>
          <pc:docMk/>
          <pc:sldMk cId="2289498040" sldId="268"/>
        </pc:sldMkLst>
        <pc:spChg chg="mod">
          <ac:chgData name="Alison Rees" userId="S::alison@alcoholeducationtrust.org::643807b7-95c8-4d06-bfbd-2c8a4c2b8f9b" providerId="AD" clId="Web-{71B608C6-5495-4962-B4D5-69CB11D31E80}" dt="2021-03-30T15:08:13.683" v="3"/>
          <ac:spMkLst>
            <pc:docMk/>
            <pc:sldMk cId="2289498040" sldId="268"/>
            <ac:spMk id="4" creationId="{8EB0E0B0-BB4E-5441-8F32-3D74632975B6}"/>
          </ac:spMkLst>
        </pc:spChg>
        <pc:picChg chg="add">
          <ac:chgData name="Alison Rees" userId="S::alison@alcoholeducationtrust.org::643807b7-95c8-4d06-bfbd-2c8a4c2b8f9b" providerId="AD" clId="Web-{71B608C6-5495-4962-B4D5-69CB11D31E80}" dt="2021-03-30T15:08:35.934" v="5"/>
          <ac:picMkLst>
            <pc:docMk/>
            <pc:sldMk cId="2289498040" sldId="268"/>
            <ac:picMk id="6" creationId="{CFF9E68E-B9B3-4AA8-9DE8-B56E4D6E79E4}"/>
          </ac:picMkLst>
        </pc:picChg>
        <pc:picChg chg="add">
          <ac:chgData name="Alison Rees" userId="S::alison@alcoholeducationtrust.org::643807b7-95c8-4d06-bfbd-2c8a4c2b8f9b" providerId="AD" clId="Web-{71B608C6-5495-4962-B4D5-69CB11D31E80}" dt="2021-03-30T15:08:35.950" v="6"/>
          <ac:picMkLst>
            <pc:docMk/>
            <pc:sldMk cId="2289498040" sldId="268"/>
            <ac:picMk id="8" creationId="{8FEC4AB0-3F73-4C72-B7D7-A1EC7E34D685}"/>
          </ac:picMkLst>
        </pc:picChg>
      </pc:sldChg>
      <pc:sldChg chg="addSp modSp">
        <pc:chgData name="Alison Rees" userId="S::alison@alcoholeducationtrust.org::643807b7-95c8-4d06-bfbd-2c8a4c2b8f9b" providerId="AD" clId="Web-{71B608C6-5495-4962-B4D5-69CB11D31E80}" dt="2021-03-30T15:13:15.888" v="11" actId="1076"/>
        <pc:sldMkLst>
          <pc:docMk/>
          <pc:sldMk cId="170536185" sldId="269"/>
        </pc:sldMkLst>
        <pc:grpChg chg="mod">
          <ac:chgData name="Alison Rees" userId="S::alison@alcoholeducationtrust.org::643807b7-95c8-4d06-bfbd-2c8a4c2b8f9b" providerId="AD" clId="Web-{71B608C6-5495-4962-B4D5-69CB11D31E80}" dt="2021-03-30T15:13:15.888" v="11" actId="1076"/>
          <ac:grpSpMkLst>
            <pc:docMk/>
            <pc:sldMk cId="170536185" sldId="269"/>
            <ac:grpSpMk id="15" creationId="{37B7E56E-F51B-4718-8012-EA37DD0B77B4}"/>
          </ac:grpSpMkLst>
        </pc:grpChg>
        <pc:picChg chg="add">
          <ac:chgData name="Alison Rees" userId="S::alison@alcoholeducationtrust.org::643807b7-95c8-4d06-bfbd-2c8a4c2b8f9b" providerId="AD" clId="Web-{71B608C6-5495-4962-B4D5-69CB11D31E80}" dt="2021-03-30T15:13:07.357" v="9"/>
          <ac:picMkLst>
            <pc:docMk/>
            <pc:sldMk cId="170536185" sldId="269"/>
            <ac:picMk id="16" creationId="{9A8113D1-D2FA-45D4-9930-B71E446317C8}"/>
          </ac:picMkLst>
        </pc:picChg>
        <pc:picChg chg="add">
          <ac:chgData name="Alison Rees" userId="S::alison@alcoholeducationtrust.org::643807b7-95c8-4d06-bfbd-2c8a4c2b8f9b" providerId="AD" clId="Web-{71B608C6-5495-4962-B4D5-69CB11D31E80}" dt="2021-03-30T15:13:07.388" v="10"/>
          <ac:picMkLst>
            <pc:docMk/>
            <pc:sldMk cId="170536185" sldId="269"/>
            <ac:picMk id="17" creationId="{BC0DB9D6-1A5A-4D39-8C30-6E60CD497F5B}"/>
          </ac:picMkLst>
        </pc:picChg>
      </pc:sldChg>
      <pc:sldChg chg="addSp modSp">
        <pc:chgData name="Alison Rees" userId="S::alison@alcoholeducationtrust.org::643807b7-95c8-4d06-bfbd-2c8a4c2b8f9b" providerId="AD" clId="Web-{71B608C6-5495-4962-B4D5-69CB11D31E80}" dt="2021-03-30T15:13:35.561" v="18"/>
        <pc:sldMkLst>
          <pc:docMk/>
          <pc:sldMk cId="2853299729" sldId="270"/>
        </pc:sldMkLst>
        <pc:spChg chg="mod ord">
          <ac:chgData name="Alison Rees" userId="S::alison@alcoholeducationtrust.org::643807b7-95c8-4d06-bfbd-2c8a4c2b8f9b" providerId="AD" clId="Web-{71B608C6-5495-4962-B4D5-69CB11D31E80}" dt="2021-03-30T15:13:35.561" v="18"/>
          <ac:spMkLst>
            <pc:docMk/>
            <pc:sldMk cId="2853299729" sldId="270"/>
            <ac:spMk id="6" creationId="{A4DA48F9-F33F-2F4A-8A76-7BD5D5A14F82}"/>
          </ac:spMkLst>
        </pc:spChg>
        <pc:picChg chg="add">
          <ac:chgData name="Alison Rees" userId="S::alison@alcoholeducationtrust.org::643807b7-95c8-4d06-bfbd-2c8a4c2b8f9b" providerId="AD" clId="Web-{71B608C6-5495-4962-B4D5-69CB11D31E80}" dt="2021-03-30T15:13:19.014" v="12"/>
          <ac:picMkLst>
            <pc:docMk/>
            <pc:sldMk cId="2853299729" sldId="270"/>
            <ac:picMk id="4" creationId="{4D653C56-A631-4B58-83EC-AC273FC01230}"/>
          </ac:picMkLst>
        </pc:picChg>
        <pc:picChg chg="mod">
          <ac:chgData name="Alison Rees" userId="S::alison@alcoholeducationtrust.org::643807b7-95c8-4d06-bfbd-2c8a4c2b8f9b" providerId="AD" clId="Web-{71B608C6-5495-4962-B4D5-69CB11D31E80}" dt="2021-03-30T15:13:27.373" v="16" actId="1076"/>
          <ac:picMkLst>
            <pc:docMk/>
            <pc:sldMk cId="2853299729" sldId="270"/>
            <ac:picMk id="5" creationId="{B64B8934-4915-FA42-B3E2-E7B0A99DCE38}"/>
          </ac:picMkLst>
        </pc:picChg>
        <pc:picChg chg="add">
          <ac:chgData name="Alison Rees" userId="S::alison@alcoholeducationtrust.org::643807b7-95c8-4d06-bfbd-2c8a4c2b8f9b" providerId="AD" clId="Web-{71B608C6-5495-4962-B4D5-69CB11D31E80}" dt="2021-03-30T15:13:19.029" v="13"/>
          <ac:picMkLst>
            <pc:docMk/>
            <pc:sldMk cId="2853299729" sldId="270"/>
            <ac:picMk id="9" creationId="{2EA2D349-F609-43A2-9DDA-116BEB21EFB9}"/>
          </ac:picMkLst>
        </pc:picChg>
      </pc:sldChg>
      <pc:sldChg chg="addSp">
        <pc:chgData name="Alison Rees" userId="S::alison@alcoholeducationtrust.org::643807b7-95c8-4d06-bfbd-2c8a4c2b8f9b" providerId="AD" clId="Web-{71B608C6-5495-4962-B4D5-69CB11D31E80}" dt="2021-03-30T15:13:38.280" v="20"/>
        <pc:sldMkLst>
          <pc:docMk/>
          <pc:sldMk cId="2523016111" sldId="272"/>
        </pc:sldMkLst>
        <pc:picChg chg="add">
          <ac:chgData name="Alison Rees" userId="S::alison@alcoholeducationtrust.org::643807b7-95c8-4d06-bfbd-2c8a4c2b8f9b" providerId="AD" clId="Web-{71B608C6-5495-4962-B4D5-69CB11D31E80}" dt="2021-03-30T15:13:38.265" v="19"/>
          <ac:picMkLst>
            <pc:docMk/>
            <pc:sldMk cId="2523016111" sldId="272"/>
            <ac:picMk id="2" creationId="{D45EA90B-16ED-426C-8DC7-2F0B44CD961B}"/>
          </ac:picMkLst>
        </pc:picChg>
        <pc:picChg chg="add">
          <ac:chgData name="Alison Rees" userId="S::alison@alcoholeducationtrust.org::643807b7-95c8-4d06-bfbd-2c8a4c2b8f9b" providerId="AD" clId="Web-{71B608C6-5495-4962-B4D5-69CB11D31E80}" dt="2021-03-30T15:13:38.280" v="20"/>
          <ac:picMkLst>
            <pc:docMk/>
            <pc:sldMk cId="2523016111" sldId="272"/>
            <ac:picMk id="3" creationId="{6C1C115E-4F68-4F10-AEDE-A5B379EE2103}"/>
          </ac:picMkLst>
        </pc:picChg>
      </pc:sldChg>
      <pc:sldChg chg="addSp">
        <pc:chgData name="Alison Rees" userId="S::alison@alcoholeducationtrust.org::643807b7-95c8-4d06-bfbd-2c8a4c2b8f9b" providerId="AD" clId="Web-{71B608C6-5495-4962-B4D5-69CB11D31E80}" dt="2021-03-30T15:13:41.265" v="22"/>
        <pc:sldMkLst>
          <pc:docMk/>
          <pc:sldMk cId="1731217194" sldId="273"/>
        </pc:sldMkLst>
        <pc:picChg chg="add">
          <ac:chgData name="Alison Rees" userId="S::alison@alcoholeducationtrust.org::643807b7-95c8-4d06-bfbd-2c8a4c2b8f9b" providerId="AD" clId="Web-{71B608C6-5495-4962-B4D5-69CB11D31E80}" dt="2021-03-30T15:13:41.249" v="21"/>
          <ac:picMkLst>
            <pc:docMk/>
            <pc:sldMk cId="1731217194" sldId="273"/>
            <ac:picMk id="2" creationId="{E80CDAA1-21F0-4939-A382-86D8DD4A59FC}"/>
          </ac:picMkLst>
        </pc:picChg>
        <pc:picChg chg="add">
          <ac:chgData name="Alison Rees" userId="S::alison@alcoholeducationtrust.org::643807b7-95c8-4d06-bfbd-2c8a4c2b8f9b" providerId="AD" clId="Web-{71B608C6-5495-4962-B4D5-69CB11D31E80}" dt="2021-03-30T15:13:41.265" v="22"/>
          <ac:picMkLst>
            <pc:docMk/>
            <pc:sldMk cId="1731217194" sldId="273"/>
            <ac:picMk id="3" creationId="{BEFC66AF-818C-4913-92AF-CF8D7D94CB0C}"/>
          </ac:picMkLst>
        </pc:picChg>
      </pc:sldChg>
      <pc:sldChg chg="addSp">
        <pc:chgData name="Alison Rees" userId="S::alison@alcoholeducationtrust.org::643807b7-95c8-4d06-bfbd-2c8a4c2b8f9b" providerId="AD" clId="Web-{71B608C6-5495-4962-B4D5-69CB11D31E80}" dt="2021-03-30T15:13:43.156" v="24"/>
        <pc:sldMkLst>
          <pc:docMk/>
          <pc:sldMk cId="913370222" sldId="275"/>
        </pc:sldMkLst>
        <pc:picChg chg="add">
          <ac:chgData name="Alison Rees" userId="S::alison@alcoholeducationtrust.org::643807b7-95c8-4d06-bfbd-2c8a4c2b8f9b" providerId="AD" clId="Web-{71B608C6-5495-4962-B4D5-69CB11D31E80}" dt="2021-03-30T15:13:43.140" v="23"/>
          <ac:picMkLst>
            <pc:docMk/>
            <pc:sldMk cId="913370222" sldId="275"/>
            <ac:picMk id="3" creationId="{77EB47AB-D384-45F9-B29D-9D55528E26AB}"/>
          </ac:picMkLst>
        </pc:picChg>
        <pc:picChg chg="add">
          <ac:chgData name="Alison Rees" userId="S::alison@alcoholeducationtrust.org::643807b7-95c8-4d06-bfbd-2c8a4c2b8f9b" providerId="AD" clId="Web-{71B608C6-5495-4962-B4D5-69CB11D31E80}" dt="2021-03-30T15:13:43.156" v="24"/>
          <ac:picMkLst>
            <pc:docMk/>
            <pc:sldMk cId="913370222" sldId="275"/>
            <ac:picMk id="7" creationId="{9C6CEB09-1169-4E25-9FC9-AAA33AA5F415}"/>
          </ac:picMkLst>
        </pc:picChg>
      </pc:sldChg>
      <pc:sldChg chg="addSp">
        <pc:chgData name="Alison Rees" userId="S::alison@alcoholeducationtrust.org::643807b7-95c8-4d06-bfbd-2c8a4c2b8f9b" providerId="AD" clId="Web-{71B608C6-5495-4962-B4D5-69CB11D31E80}" dt="2021-03-30T15:13:48.203" v="26"/>
        <pc:sldMkLst>
          <pc:docMk/>
          <pc:sldMk cId="1635414998" sldId="276"/>
        </pc:sldMkLst>
        <pc:picChg chg="add">
          <ac:chgData name="Alison Rees" userId="S::alison@alcoholeducationtrust.org::643807b7-95c8-4d06-bfbd-2c8a4c2b8f9b" providerId="AD" clId="Web-{71B608C6-5495-4962-B4D5-69CB11D31E80}" dt="2021-03-30T15:13:48.187" v="25"/>
          <ac:picMkLst>
            <pc:docMk/>
            <pc:sldMk cId="1635414998" sldId="276"/>
            <ac:picMk id="2" creationId="{F88C5282-A576-49BA-AF38-B6E95B4DD444}"/>
          </ac:picMkLst>
        </pc:picChg>
        <pc:picChg chg="add">
          <ac:chgData name="Alison Rees" userId="S::alison@alcoholeducationtrust.org::643807b7-95c8-4d06-bfbd-2c8a4c2b8f9b" providerId="AD" clId="Web-{71B608C6-5495-4962-B4D5-69CB11D31E80}" dt="2021-03-30T15:13:48.203" v="26"/>
          <ac:picMkLst>
            <pc:docMk/>
            <pc:sldMk cId="1635414998" sldId="276"/>
            <ac:picMk id="3" creationId="{5C5F60AF-E5B2-4FF8-8161-A7DFE29A9FD6}"/>
          </ac:picMkLst>
        </pc:picChg>
      </pc:sldChg>
      <pc:sldChg chg="addSp">
        <pc:chgData name="Alison Rees" userId="S::alison@alcoholeducationtrust.org::643807b7-95c8-4d06-bfbd-2c8a4c2b8f9b" providerId="AD" clId="Web-{71B608C6-5495-4962-B4D5-69CB11D31E80}" dt="2021-03-30T15:13:49.562" v="28"/>
        <pc:sldMkLst>
          <pc:docMk/>
          <pc:sldMk cId="1059731058" sldId="285"/>
        </pc:sldMkLst>
        <pc:picChg chg="add">
          <ac:chgData name="Alison Rees" userId="S::alison@alcoholeducationtrust.org::643807b7-95c8-4d06-bfbd-2c8a4c2b8f9b" providerId="AD" clId="Web-{71B608C6-5495-4962-B4D5-69CB11D31E80}" dt="2021-03-30T15:13:49.547" v="27"/>
          <ac:picMkLst>
            <pc:docMk/>
            <pc:sldMk cId="1059731058" sldId="285"/>
            <ac:picMk id="2" creationId="{E04A3423-42E6-4A74-8D8C-7AE38E7AF8D8}"/>
          </ac:picMkLst>
        </pc:picChg>
        <pc:picChg chg="add">
          <ac:chgData name="Alison Rees" userId="S::alison@alcoholeducationtrust.org::643807b7-95c8-4d06-bfbd-2c8a4c2b8f9b" providerId="AD" clId="Web-{71B608C6-5495-4962-B4D5-69CB11D31E80}" dt="2021-03-30T15:13:49.562" v="28"/>
          <ac:picMkLst>
            <pc:docMk/>
            <pc:sldMk cId="1059731058" sldId="285"/>
            <ac:picMk id="6" creationId="{0559FF94-053D-4319-B01A-7F4FB701D909}"/>
          </ac:picMkLst>
        </pc:picChg>
      </pc:sldChg>
      <pc:sldChg chg="addSp">
        <pc:chgData name="Alison Rees" userId="S::alison@alcoholeducationtrust.org::643807b7-95c8-4d06-bfbd-2c8a4c2b8f9b" providerId="AD" clId="Web-{71B608C6-5495-4962-B4D5-69CB11D31E80}" dt="2021-03-30T15:13:53.813" v="30"/>
        <pc:sldMkLst>
          <pc:docMk/>
          <pc:sldMk cId="3294574185" sldId="286"/>
        </pc:sldMkLst>
        <pc:picChg chg="add">
          <ac:chgData name="Alison Rees" userId="S::alison@alcoholeducationtrust.org::643807b7-95c8-4d06-bfbd-2c8a4c2b8f9b" providerId="AD" clId="Web-{71B608C6-5495-4962-B4D5-69CB11D31E80}" dt="2021-03-30T15:13:53.797" v="29"/>
          <ac:picMkLst>
            <pc:docMk/>
            <pc:sldMk cId="3294574185" sldId="286"/>
            <ac:picMk id="2" creationId="{EEEEA28A-CB15-4233-BA7D-7F309FE00046}"/>
          </ac:picMkLst>
        </pc:picChg>
        <pc:picChg chg="add">
          <ac:chgData name="Alison Rees" userId="S::alison@alcoholeducationtrust.org::643807b7-95c8-4d06-bfbd-2c8a4c2b8f9b" providerId="AD" clId="Web-{71B608C6-5495-4962-B4D5-69CB11D31E80}" dt="2021-03-30T15:13:53.813" v="30"/>
          <ac:picMkLst>
            <pc:docMk/>
            <pc:sldMk cId="3294574185" sldId="286"/>
            <ac:picMk id="3" creationId="{BA9DE38C-524E-4C9B-BD89-10018CCC4279}"/>
          </ac:picMkLst>
        </pc:picChg>
      </pc:sldChg>
      <pc:sldChg chg="addSp">
        <pc:chgData name="Alison Rees" userId="S::alison@alcoholeducationtrust.org::643807b7-95c8-4d06-bfbd-2c8a4c2b8f9b" providerId="AD" clId="Web-{71B608C6-5495-4962-B4D5-69CB11D31E80}" dt="2021-03-30T15:13:56.985" v="32"/>
        <pc:sldMkLst>
          <pc:docMk/>
          <pc:sldMk cId="163067764" sldId="287"/>
        </pc:sldMkLst>
        <pc:picChg chg="add">
          <ac:chgData name="Alison Rees" userId="S::alison@alcoholeducationtrust.org::643807b7-95c8-4d06-bfbd-2c8a4c2b8f9b" providerId="AD" clId="Web-{71B608C6-5495-4962-B4D5-69CB11D31E80}" dt="2021-03-30T15:13:56.969" v="31"/>
          <ac:picMkLst>
            <pc:docMk/>
            <pc:sldMk cId="163067764" sldId="287"/>
            <ac:picMk id="2" creationId="{AD5A240B-A172-4E20-AAF6-3C97620135BF}"/>
          </ac:picMkLst>
        </pc:picChg>
        <pc:picChg chg="add">
          <ac:chgData name="Alison Rees" userId="S::alison@alcoholeducationtrust.org::643807b7-95c8-4d06-bfbd-2c8a4c2b8f9b" providerId="AD" clId="Web-{71B608C6-5495-4962-B4D5-69CB11D31E80}" dt="2021-03-30T15:13:56.985" v="32"/>
          <ac:picMkLst>
            <pc:docMk/>
            <pc:sldMk cId="163067764" sldId="287"/>
            <ac:picMk id="5" creationId="{FE52F5B3-6594-4948-974B-16624A44A4F8}"/>
          </ac:picMkLst>
        </pc:picChg>
      </pc:sldChg>
      <pc:sldChg chg="addSp">
        <pc:chgData name="Alison Rees" userId="S::alison@alcoholeducationtrust.org::643807b7-95c8-4d06-bfbd-2c8a4c2b8f9b" providerId="AD" clId="Web-{71B608C6-5495-4962-B4D5-69CB11D31E80}" dt="2021-03-30T15:13:59.500" v="34"/>
        <pc:sldMkLst>
          <pc:docMk/>
          <pc:sldMk cId="3103845129" sldId="288"/>
        </pc:sldMkLst>
        <pc:picChg chg="add">
          <ac:chgData name="Alison Rees" userId="S::alison@alcoholeducationtrust.org::643807b7-95c8-4d06-bfbd-2c8a4c2b8f9b" providerId="AD" clId="Web-{71B608C6-5495-4962-B4D5-69CB11D31E80}" dt="2021-03-30T15:13:59.485" v="33"/>
          <ac:picMkLst>
            <pc:docMk/>
            <pc:sldMk cId="3103845129" sldId="288"/>
            <ac:picMk id="2" creationId="{53EBB3F2-7D28-4575-9422-A65BAB35A60A}"/>
          </ac:picMkLst>
        </pc:picChg>
        <pc:picChg chg="add">
          <ac:chgData name="Alison Rees" userId="S::alison@alcoholeducationtrust.org::643807b7-95c8-4d06-bfbd-2c8a4c2b8f9b" providerId="AD" clId="Web-{71B608C6-5495-4962-B4D5-69CB11D31E80}" dt="2021-03-30T15:13:59.500" v="34"/>
          <ac:picMkLst>
            <pc:docMk/>
            <pc:sldMk cId="3103845129" sldId="288"/>
            <ac:picMk id="5" creationId="{75D87924-DEA2-4A66-93E4-5FA0C87BC556}"/>
          </ac:picMkLst>
        </pc:picChg>
      </pc:sldChg>
      <pc:sldChg chg="addSp">
        <pc:chgData name="Alison Rees" userId="S::alison@alcoholeducationtrust.org::643807b7-95c8-4d06-bfbd-2c8a4c2b8f9b" providerId="AD" clId="Web-{71B608C6-5495-4962-B4D5-69CB11D31E80}" dt="2021-03-30T15:14:03.876" v="36"/>
        <pc:sldMkLst>
          <pc:docMk/>
          <pc:sldMk cId="3792908809" sldId="289"/>
        </pc:sldMkLst>
        <pc:picChg chg="add">
          <ac:chgData name="Alison Rees" userId="S::alison@alcoholeducationtrust.org::643807b7-95c8-4d06-bfbd-2c8a4c2b8f9b" providerId="AD" clId="Web-{71B608C6-5495-4962-B4D5-69CB11D31E80}" dt="2021-03-30T15:14:03.860" v="35"/>
          <ac:picMkLst>
            <pc:docMk/>
            <pc:sldMk cId="3792908809" sldId="289"/>
            <ac:picMk id="2" creationId="{4F296219-ABCB-4D46-956F-63C0343EA8D0}"/>
          </ac:picMkLst>
        </pc:picChg>
        <pc:picChg chg="add">
          <ac:chgData name="Alison Rees" userId="S::alison@alcoholeducationtrust.org::643807b7-95c8-4d06-bfbd-2c8a4c2b8f9b" providerId="AD" clId="Web-{71B608C6-5495-4962-B4D5-69CB11D31E80}" dt="2021-03-30T15:14:03.876" v="36"/>
          <ac:picMkLst>
            <pc:docMk/>
            <pc:sldMk cId="3792908809" sldId="289"/>
            <ac:picMk id="5" creationId="{76168847-C9BB-4F86-B1C3-991852FF7A81}"/>
          </ac:picMkLst>
        </pc:picChg>
      </pc:sldChg>
      <pc:sldChg chg="modSp">
        <pc:chgData name="Alison Rees" userId="S::alison@alcoholeducationtrust.org::643807b7-95c8-4d06-bfbd-2c8a4c2b8f9b" providerId="AD" clId="Web-{71B608C6-5495-4962-B4D5-69CB11D31E80}" dt="2021-03-30T15:14:24.908" v="38" actId="20577"/>
        <pc:sldMkLst>
          <pc:docMk/>
          <pc:sldMk cId="1452005332" sldId="290"/>
        </pc:sldMkLst>
        <pc:spChg chg="mod">
          <ac:chgData name="Alison Rees" userId="S::alison@alcoholeducationtrust.org::643807b7-95c8-4d06-bfbd-2c8a4c2b8f9b" providerId="AD" clId="Web-{71B608C6-5495-4962-B4D5-69CB11D31E80}" dt="2021-03-30T15:14:24.908" v="38" actId="20577"/>
          <ac:spMkLst>
            <pc:docMk/>
            <pc:sldMk cId="1452005332" sldId="290"/>
            <ac:spMk id="6" creationId="{DAF35FFF-7685-C846-A72E-14BAF99BFE6D}"/>
          </ac:spMkLst>
        </pc:spChg>
        <pc:spChg chg="mod">
          <ac:chgData name="Alison Rees" userId="S::alison@alcoholeducationtrust.org::643807b7-95c8-4d06-bfbd-2c8a4c2b8f9b" providerId="AD" clId="Web-{71B608C6-5495-4962-B4D5-69CB11D31E80}" dt="2021-03-30T15:08:03.338" v="2"/>
          <ac:spMkLst>
            <pc:docMk/>
            <pc:sldMk cId="1452005332" sldId="290"/>
            <ac:spMk id="7" creationId="{DAAEA167-8CB3-6645-A993-0FC4033A3629}"/>
          </ac:spMkLst>
        </pc:spChg>
        <pc:spChg chg="mod">
          <ac:chgData name="Alison Rees" userId="S::alison@alcoholeducationtrust.org::643807b7-95c8-4d06-bfbd-2c8a4c2b8f9b" providerId="AD" clId="Web-{71B608C6-5495-4962-B4D5-69CB11D31E80}" dt="2021-03-30T15:07:51.603" v="1" actId="1076"/>
          <ac:spMkLst>
            <pc:docMk/>
            <pc:sldMk cId="1452005332" sldId="290"/>
            <ac:spMk id="10" creationId="{98AAB014-67BB-264F-B399-0387F159D056}"/>
          </ac:spMkLst>
        </pc:spChg>
      </pc:sldChg>
    </pc:docChg>
  </pc:docChgLst>
  <pc:docChgLst>
    <pc:chgData name="Alison Rees" userId="S::alison@alcoholeducationtrust.org::643807b7-95c8-4d06-bfbd-2c8a4c2b8f9b" providerId="AD" clId="Web-{ECA0CAE2-B7E3-4D74-B05A-6E17B14341AF}"/>
    <pc:docChg chg="modSld">
      <pc:chgData name="Alison Rees" userId="S::alison@alcoholeducationtrust.org::643807b7-95c8-4d06-bfbd-2c8a4c2b8f9b" providerId="AD" clId="Web-{ECA0CAE2-B7E3-4D74-B05A-6E17B14341AF}" dt="2021-04-19T12:26:04.002" v="22" actId="14100"/>
      <pc:docMkLst>
        <pc:docMk/>
      </pc:docMkLst>
      <pc:sldChg chg="addSp delSp modSp">
        <pc:chgData name="Alison Rees" userId="S::alison@alcoholeducationtrust.org::643807b7-95c8-4d06-bfbd-2c8a4c2b8f9b" providerId="AD" clId="Web-{ECA0CAE2-B7E3-4D74-B05A-6E17B14341AF}" dt="2021-04-19T12:23:07.249" v="9" actId="14100"/>
        <pc:sldMkLst>
          <pc:docMk/>
          <pc:sldMk cId="3486784357" sldId="257"/>
        </pc:sldMkLst>
        <pc:spChg chg="add">
          <ac:chgData name="Alison Rees" userId="S::alison@alcoholeducationtrust.org::643807b7-95c8-4d06-bfbd-2c8a4c2b8f9b" providerId="AD" clId="Web-{ECA0CAE2-B7E3-4D74-B05A-6E17B14341AF}" dt="2021-04-19T12:23:03.671" v="7"/>
          <ac:spMkLst>
            <pc:docMk/>
            <pc:sldMk cId="3486784357" sldId="257"/>
            <ac:spMk id="8" creationId="{68BBFB88-C562-4997-B807-6C588DA41B8E}"/>
          </ac:spMkLst>
        </pc:spChg>
        <pc:spChg chg="del">
          <ac:chgData name="Alison Rees" userId="S::alison@alcoholeducationtrust.org::643807b7-95c8-4d06-bfbd-2c8a4c2b8f9b" providerId="AD" clId="Web-{ECA0CAE2-B7E3-4D74-B05A-6E17B14341AF}" dt="2021-04-19T12:22:51.045" v="0"/>
          <ac:spMkLst>
            <pc:docMk/>
            <pc:sldMk cId="3486784357" sldId="257"/>
            <ac:spMk id="9" creationId="{C9C67471-3747-184B-A5C2-322679351256}"/>
          </ac:spMkLst>
        </pc:spChg>
        <pc:spChg chg="add mod">
          <ac:chgData name="Alison Rees" userId="S::alison@alcoholeducationtrust.org::643807b7-95c8-4d06-bfbd-2c8a4c2b8f9b" providerId="AD" clId="Web-{ECA0CAE2-B7E3-4D74-B05A-6E17B14341AF}" dt="2021-04-19T12:23:07.249" v="9" actId="14100"/>
          <ac:spMkLst>
            <pc:docMk/>
            <pc:sldMk cId="3486784357" sldId="257"/>
            <ac:spMk id="13" creationId="{5114C6EA-6E3D-4ABB-B466-64249CB11D6D}"/>
          </ac:spMkLst>
        </pc:spChg>
      </pc:sldChg>
      <pc:sldChg chg="addSp delSp modSp">
        <pc:chgData name="Alison Rees" userId="S::alison@alcoholeducationtrust.org::643807b7-95c8-4d06-bfbd-2c8a4c2b8f9b" providerId="AD" clId="Web-{ECA0CAE2-B7E3-4D74-B05A-6E17B14341AF}" dt="2021-04-19T12:25:06.892" v="19" actId="14100"/>
        <pc:sldMkLst>
          <pc:docMk/>
          <pc:sldMk cId="170536185" sldId="269"/>
        </pc:sldMkLst>
        <pc:spChg chg="add del">
          <ac:chgData name="Alison Rees" userId="S::alison@alcoholeducationtrust.org::643807b7-95c8-4d06-bfbd-2c8a4c2b8f9b" providerId="AD" clId="Web-{ECA0CAE2-B7E3-4D74-B05A-6E17B14341AF}" dt="2021-04-19T12:24:53.626" v="14"/>
          <ac:spMkLst>
            <pc:docMk/>
            <pc:sldMk cId="170536185" sldId="269"/>
            <ac:spMk id="9" creationId="{CD43093F-8776-41D9-86EB-A478E2861280}"/>
          </ac:spMkLst>
        </pc:spChg>
        <pc:spChg chg="add del">
          <ac:chgData name="Alison Rees" userId="S::alison@alcoholeducationtrust.org::643807b7-95c8-4d06-bfbd-2c8a4c2b8f9b" providerId="AD" clId="Web-{ECA0CAE2-B7E3-4D74-B05A-6E17B14341AF}" dt="2021-04-19T12:24:50.657" v="13"/>
          <ac:spMkLst>
            <pc:docMk/>
            <pc:sldMk cId="170536185" sldId="269"/>
            <ac:spMk id="11" creationId="{92B9855F-68B9-4CA3-81C1-9DACEB012F57}"/>
          </ac:spMkLst>
        </pc:spChg>
        <pc:spChg chg="add">
          <ac:chgData name="Alison Rees" userId="S::alison@alcoholeducationtrust.org::643807b7-95c8-4d06-bfbd-2c8a4c2b8f9b" providerId="AD" clId="Web-{ECA0CAE2-B7E3-4D74-B05A-6E17B14341AF}" dt="2021-04-19T12:25:04.189" v="17"/>
          <ac:spMkLst>
            <pc:docMk/>
            <pc:sldMk cId="170536185" sldId="269"/>
            <ac:spMk id="13" creationId="{E8C202BC-89C5-4249-9B6E-801EE2908FDB}"/>
          </ac:spMkLst>
        </pc:spChg>
        <pc:spChg chg="add mod">
          <ac:chgData name="Alison Rees" userId="S::alison@alcoholeducationtrust.org::643807b7-95c8-4d06-bfbd-2c8a4c2b8f9b" providerId="AD" clId="Web-{ECA0CAE2-B7E3-4D74-B05A-6E17B14341AF}" dt="2021-04-19T12:25:06.892" v="19" actId="14100"/>
          <ac:spMkLst>
            <pc:docMk/>
            <pc:sldMk cId="170536185" sldId="269"/>
            <ac:spMk id="15" creationId="{89ACFC36-0555-4671-A3BD-C8CC2D0C1ECE}"/>
          </ac:spMkLst>
        </pc:spChg>
        <pc:picChg chg="add">
          <ac:chgData name="Alison Rees" userId="S::alison@alcoholeducationtrust.org::643807b7-95c8-4d06-bfbd-2c8a4c2b8f9b" providerId="AD" clId="Web-{ECA0CAE2-B7E3-4D74-B05A-6E17B14341AF}" dt="2021-04-19T12:22:57.577" v="1"/>
          <ac:picMkLst>
            <pc:docMk/>
            <pc:sldMk cId="170536185" sldId="269"/>
            <ac:picMk id="3" creationId="{7C9D3C9C-764B-41CA-BF30-BF15643F4CF6}"/>
          </ac:picMkLst>
        </pc:picChg>
        <pc:picChg chg="add">
          <ac:chgData name="Alison Rees" userId="S::alison@alcoholeducationtrust.org::643807b7-95c8-4d06-bfbd-2c8a4c2b8f9b" providerId="AD" clId="Web-{ECA0CAE2-B7E3-4D74-B05A-6E17B14341AF}" dt="2021-04-19T12:22:57.592" v="2"/>
          <ac:picMkLst>
            <pc:docMk/>
            <pc:sldMk cId="170536185" sldId="269"/>
            <ac:picMk id="5" creationId="{E12B70F9-6513-4DA6-8576-F3B0FAADF9A7}"/>
          </ac:picMkLst>
        </pc:picChg>
        <pc:picChg chg="add del">
          <ac:chgData name="Alison Rees" userId="S::alison@alcoholeducationtrust.org::643807b7-95c8-4d06-bfbd-2c8a4c2b8f9b" providerId="AD" clId="Web-{ECA0CAE2-B7E3-4D74-B05A-6E17B14341AF}" dt="2021-04-19T12:24:54.938" v="15"/>
          <ac:picMkLst>
            <pc:docMk/>
            <pc:sldMk cId="170536185" sldId="269"/>
            <ac:picMk id="6" creationId="{A0B4D77A-2745-46B8-9BED-9A8BD3478A9B}"/>
          </ac:picMkLst>
        </pc:picChg>
        <pc:picChg chg="add del">
          <ac:chgData name="Alison Rees" userId="S::alison@alcoholeducationtrust.org::643807b7-95c8-4d06-bfbd-2c8a4c2b8f9b" providerId="AD" clId="Web-{ECA0CAE2-B7E3-4D74-B05A-6E17B14341AF}" dt="2021-04-19T12:24:56.157" v="16"/>
          <ac:picMkLst>
            <pc:docMk/>
            <pc:sldMk cId="170536185" sldId="269"/>
            <ac:picMk id="7" creationId="{B7DFEAC1-C54E-45E1-9D74-4F53864C354E}"/>
          </ac:picMkLst>
        </pc:picChg>
      </pc:sldChg>
      <pc:sldChg chg="addSp modSp">
        <pc:chgData name="Alison Rees" userId="S::alison@alcoholeducationtrust.org::643807b7-95c8-4d06-bfbd-2c8a4c2b8f9b" providerId="AD" clId="Web-{ECA0CAE2-B7E3-4D74-B05A-6E17B14341AF}" dt="2021-04-19T12:23:29.359" v="12" actId="14100"/>
        <pc:sldMkLst>
          <pc:docMk/>
          <pc:sldMk cId="3786045739" sldId="274"/>
        </pc:sldMkLst>
        <pc:spChg chg="add">
          <ac:chgData name="Alison Rees" userId="S::alison@alcoholeducationtrust.org::643807b7-95c8-4d06-bfbd-2c8a4c2b8f9b" providerId="AD" clId="Web-{ECA0CAE2-B7E3-4D74-B05A-6E17B14341AF}" dt="2021-04-19T12:23:26.593" v="10"/>
          <ac:spMkLst>
            <pc:docMk/>
            <pc:sldMk cId="3786045739" sldId="274"/>
            <ac:spMk id="2" creationId="{B4874A6F-A8BD-4A79-B986-A311600E9503}"/>
          </ac:spMkLst>
        </pc:spChg>
        <pc:spChg chg="add mod">
          <ac:chgData name="Alison Rees" userId="S::alison@alcoholeducationtrust.org::643807b7-95c8-4d06-bfbd-2c8a4c2b8f9b" providerId="AD" clId="Web-{ECA0CAE2-B7E3-4D74-B05A-6E17B14341AF}" dt="2021-04-19T12:23:29.359" v="12" actId="14100"/>
          <ac:spMkLst>
            <pc:docMk/>
            <pc:sldMk cId="3786045739" sldId="274"/>
            <ac:spMk id="3" creationId="{3D15749A-A7C1-4E33-9D7A-C4BCB8B23E77}"/>
          </ac:spMkLst>
        </pc:spChg>
      </pc:sldChg>
      <pc:sldChg chg="modSp">
        <pc:chgData name="Alison Rees" userId="S::alison@alcoholeducationtrust.org::643807b7-95c8-4d06-bfbd-2c8a4c2b8f9b" providerId="AD" clId="Web-{ECA0CAE2-B7E3-4D74-B05A-6E17B14341AF}" dt="2021-04-19T12:26:04.002" v="22" actId="14100"/>
        <pc:sldMkLst>
          <pc:docMk/>
          <pc:sldMk cId="1452005332" sldId="290"/>
        </pc:sldMkLst>
        <pc:spChg chg="mod">
          <ac:chgData name="Alison Rees" userId="S::alison@alcoholeducationtrust.org::643807b7-95c8-4d06-bfbd-2c8a4c2b8f9b" providerId="AD" clId="Web-{ECA0CAE2-B7E3-4D74-B05A-6E17B14341AF}" dt="2021-04-19T12:26:04.002" v="22" actId="14100"/>
          <ac:spMkLst>
            <pc:docMk/>
            <pc:sldMk cId="1452005332" sldId="290"/>
            <ac:spMk id="6" creationId="{DAF35FFF-7685-C846-A72E-14BAF99BFE6D}"/>
          </ac:spMkLst>
        </pc:spChg>
        <pc:spChg chg="ord">
          <ac:chgData name="Alison Rees" userId="S::alison@alcoholeducationtrust.org::643807b7-95c8-4d06-bfbd-2c8a4c2b8f9b" providerId="AD" clId="Web-{ECA0CAE2-B7E3-4D74-B05A-6E17B14341AF}" dt="2021-04-19T12:25:51.908" v="20"/>
          <ac:spMkLst>
            <pc:docMk/>
            <pc:sldMk cId="1452005332" sldId="290"/>
            <ac:spMk id="8" creationId="{36FF503F-0882-8746-AFAF-C82FFCF2B167}"/>
          </ac:spMkLst>
        </pc:spChg>
      </pc:sldChg>
    </pc:docChg>
  </pc:docChgLst>
  <pc:docChgLst>
    <pc:chgData name="Alison Rees" userId="S::alison@alcoholeducationtrust.org::643807b7-95c8-4d06-bfbd-2c8a4c2b8f9b" providerId="AD" clId="Web-{9F00420B-4AB8-4A9B-9C96-556246FA07E3}"/>
    <pc:docChg chg="modSld">
      <pc:chgData name="Alison Rees" userId="S::alison@alcoholeducationtrust.org::643807b7-95c8-4d06-bfbd-2c8a4c2b8f9b" providerId="AD" clId="Web-{9F00420B-4AB8-4A9B-9C96-556246FA07E3}" dt="2021-03-31T09:35:19.882" v="50" actId="14100"/>
      <pc:docMkLst>
        <pc:docMk/>
      </pc:docMkLst>
      <pc:sldChg chg="delSp">
        <pc:chgData name="Alison Rees" userId="S::alison@alcoholeducationtrust.org::643807b7-95c8-4d06-bfbd-2c8a4c2b8f9b" providerId="AD" clId="Web-{9F00420B-4AB8-4A9B-9C96-556246FA07E3}" dt="2021-03-31T09:25:18.669" v="5"/>
        <pc:sldMkLst>
          <pc:docMk/>
          <pc:sldMk cId="3486784357" sldId="257"/>
        </pc:sldMkLst>
        <pc:spChg chg="del">
          <ac:chgData name="Alison Rees" userId="S::alison@alcoholeducationtrust.org::643807b7-95c8-4d06-bfbd-2c8a4c2b8f9b" providerId="AD" clId="Web-{9F00420B-4AB8-4A9B-9C96-556246FA07E3}" dt="2021-03-31T09:25:18.669" v="5"/>
          <ac:spMkLst>
            <pc:docMk/>
            <pc:sldMk cId="3486784357" sldId="257"/>
            <ac:spMk id="8" creationId="{285F093F-1608-B64F-9B4C-C293B7222BC7}"/>
          </ac:spMkLst>
        </pc:spChg>
      </pc:sldChg>
      <pc:sldChg chg="modSp">
        <pc:chgData name="Alison Rees" userId="S::alison@alcoholeducationtrust.org::643807b7-95c8-4d06-bfbd-2c8a4c2b8f9b" providerId="AD" clId="Web-{9F00420B-4AB8-4A9B-9C96-556246FA07E3}" dt="2021-03-31T09:25:27.622" v="6"/>
        <pc:sldMkLst>
          <pc:docMk/>
          <pc:sldMk cId="2289498040" sldId="268"/>
        </pc:sldMkLst>
        <pc:spChg chg="mod">
          <ac:chgData name="Alison Rees" userId="S::alison@alcoholeducationtrust.org::643807b7-95c8-4d06-bfbd-2c8a4c2b8f9b" providerId="AD" clId="Web-{9F00420B-4AB8-4A9B-9C96-556246FA07E3}" dt="2021-03-31T09:24:48.794" v="2" actId="20577"/>
          <ac:spMkLst>
            <pc:docMk/>
            <pc:sldMk cId="2289498040" sldId="268"/>
            <ac:spMk id="3" creationId="{00000000-0000-0000-0000-000000000000}"/>
          </ac:spMkLst>
        </pc:spChg>
        <pc:spChg chg="mod">
          <ac:chgData name="Alison Rees" userId="S::alison@alcoholeducationtrust.org::643807b7-95c8-4d06-bfbd-2c8a4c2b8f9b" providerId="AD" clId="Web-{9F00420B-4AB8-4A9B-9C96-556246FA07E3}" dt="2021-03-31T09:25:27.622" v="6"/>
          <ac:spMkLst>
            <pc:docMk/>
            <pc:sldMk cId="2289498040" sldId="268"/>
            <ac:spMk id="4" creationId="{8EB0E0B0-BB4E-5441-8F32-3D74632975B6}"/>
          </ac:spMkLst>
        </pc:spChg>
      </pc:sldChg>
      <pc:sldChg chg="addSp delSp modSp">
        <pc:chgData name="Alison Rees" userId="S::alison@alcoholeducationtrust.org::643807b7-95c8-4d06-bfbd-2c8a4c2b8f9b" providerId="AD" clId="Web-{9F00420B-4AB8-4A9B-9C96-556246FA07E3}" dt="2021-03-31T09:34:57.069" v="47"/>
        <pc:sldMkLst>
          <pc:docMk/>
          <pc:sldMk cId="170536185" sldId="269"/>
        </pc:sldMkLst>
        <pc:spChg chg="add ord">
          <ac:chgData name="Alison Rees" userId="S::alison@alcoholeducationtrust.org::643807b7-95c8-4d06-bfbd-2c8a4c2b8f9b" providerId="AD" clId="Web-{9F00420B-4AB8-4A9B-9C96-556246FA07E3}" dt="2021-03-31T09:34:57.069" v="47"/>
          <ac:spMkLst>
            <pc:docMk/>
            <pc:sldMk cId="170536185" sldId="269"/>
            <ac:spMk id="18" creationId="{A75C4A00-FC59-4E05-A72C-14A8BD310D43}"/>
          </ac:spMkLst>
        </pc:spChg>
        <pc:spChg chg="del">
          <ac:chgData name="Alison Rees" userId="S::alison@alcoholeducationtrust.org::643807b7-95c8-4d06-bfbd-2c8a4c2b8f9b" providerId="AD" clId="Web-{9F00420B-4AB8-4A9B-9C96-556246FA07E3}" dt="2021-03-31T09:34:46.944" v="45"/>
          <ac:spMkLst>
            <pc:docMk/>
            <pc:sldMk cId="170536185" sldId="269"/>
            <ac:spMk id="35" creationId="{E857431D-D49F-9648-9EDA-E225FE24CD61}"/>
          </ac:spMkLst>
        </pc:spChg>
        <pc:picChg chg="mod">
          <ac:chgData name="Alison Rees" userId="S::alison@alcoholeducationtrust.org::643807b7-95c8-4d06-bfbd-2c8a4c2b8f9b" providerId="AD" clId="Web-{9F00420B-4AB8-4A9B-9C96-556246FA07E3}" dt="2021-03-31T09:25:01.716" v="3" actId="1076"/>
          <ac:picMkLst>
            <pc:docMk/>
            <pc:sldMk cId="170536185" sldId="269"/>
            <ac:picMk id="38" creationId="{00000000-0000-0000-0000-000000000000}"/>
          </ac:picMkLst>
        </pc:picChg>
        <pc:picChg chg="mod">
          <ac:chgData name="Alison Rees" userId="S::alison@alcoholeducationtrust.org::643807b7-95c8-4d06-bfbd-2c8a4c2b8f9b" providerId="AD" clId="Web-{9F00420B-4AB8-4A9B-9C96-556246FA07E3}" dt="2021-03-31T09:25:01.747" v="4" actId="1076"/>
          <ac:picMkLst>
            <pc:docMk/>
            <pc:sldMk cId="170536185" sldId="269"/>
            <ac:picMk id="40" creationId="{00000000-0000-0000-0000-000000000000}"/>
          </ac:picMkLst>
        </pc:picChg>
      </pc:sldChg>
      <pc:sldChg chg="addSp delSp modSp">
        <pc:chgData name="Alison Rees" userId="S::alison@alcoholeducationtrust.org::643807b7-95c8-4d06-bfbd-2c8a4c2b8f9b" providerId="AD" clId="Web-{9F00420B-4AB8-4A9B-9C96-556246FA07E3}" dt="2021-03-31T09:35:19.882" v="50" actId="14100"/>
        <pc:sldMkLst>
          <pc:docMk/>
          <pc:sldMk cId="2853299729" sldId="270"/>
        </pc:sldMkLst>
        <pc:spChg chg="del">
          <ac:chgData name="Alison Rees" userId="S::alison@alcoholeducationtrust.org::643807b7-95c8-4d06-bfbd-2c8a4c2b8f9b" providerId="AD" clId="Web-{9F00420B-4AB8-4A9B-9C96-556246FA07E3}" dt="2021-03-31T09:34:14.443" v="43"/>
          <ac:spMkLst>
            <pc:docMk/>
            <pc:sldMk cId="2853299729" sldId="270"/>
            <ac:spMk id="2" creationId="{CC10F49C-8A5F-BF4F-B727-0F41B721E9A4}"/>
          </ac:spMkLst>
        </pc:spChg>
        <pc:spChg chg="del">
          <ac:chgData name="Alison Rees" userId="S::alison@alcoholeducationtrust.org::643807b7-95c8-4d06-bfbd-2c8a4c2b8f9b" providerId="AD" clId="Web-{9F00420B-4AB8-4A9B-9C96-556246FA07E3}" dt="2021-03-31T09:34:12.537" v="42"/>
          <ac:spMkLst>
            <pc:docMk/>
            <pc:sldMk cId="2853299729" sldId="270"/>
            <ac:spMk id="3" creationId="{D396EF2F-A03C-AF47-B6B2-0327E1ED0D8F}"/>
          </ac:spMkLst>
        </pc:spChg>
        <pc:spChg chg="del">
          <ac:chgData name="Alison Rees" userId="S::alison@alcoholeducationtrust.org::643807b7-95c8-4d06-bfbd-2c8a4c2b8f9b" providerId="AD" clId="Web-{9F00420B-4AB8-4A9B-9C96-556246FA07E3}" dt="2021-03-31T09:26:24.483" v="9"/>
          <ac:spMkLst>
            <pc:docMk/>
            <pc:sldMk cId="2853299729" sldId="270"/>
            <ac:spMk id="6" creationId="{A4DA48F9-F33F-2F4A-8A76-7BD5D5A14F82}"/>
          </ac:spMkLst>
        </pc:spChg>
        <pc:spChg chg="add mod">
          <ac:chgData name="Alison Rees" userId="S::alison@alcoholeducationtrust.org::643807b7-95c8-4d06-bfbd-2c8a4c2b8f9b" providerId="AD" clId="Web-{9F00420B-4AB8-4A9B-9C96-556246FA07E3}" dt="2021-03-31T09:26:59.030" v="22" actId="1076"/>
          <ac:spMkLst>
            <pc:docMk/>
            <pc:sldMk cId="2853299729" sldId="270"/>
            <ac:spMk id="7" creationId="{56124296-DDB2-4645-83BA-395713A937C7}"/>
          </ac:spMkLst>
        </pc:spChg>
        <pc:spChg chg="add mod">
          <ac:chgData name="Alison Rees" userId="S::alison@alcoholeducationtrust.org::643807b7-95c8-4d06-bfbd-2c8a4c2b8f9b" providerId="AD" clId="Web-{9F00420B-4AB8-4A9B-9C96-556246FA07E3}" dt="2021-03-31T09:34:34.850" v="44"/>
          <ac:spMkLst>
            <pc:docMk/>
            <pc:sldMk cId="2853299729" sldId="270"/>
            <ac:spMk id="8" creationId="{EE3000D4-2F44-4D01-A28D-96E8C4D5FBAA}"/>
          </ac:spMkLst>
        </pc:spChg>
        <pc:spChg chg="add mod">
          <ac:chgData name="Alison Rees" userId="S::alison@alcoholeducationtrust.org::643807b7-95c8-4d06-bfbd-2c8a4c2b8f9b" providerId="AD" clId="Web-{9F00420B-4AB8-4A9B-9C96-556246FA07E3}" dt="2021-03-31T09:35:19.882" v="50" actId="14100"/>
          <ac:spMkLst>
            <pc:docMk/>
            <pc:sldMk cId="2853299729" sldId="270"/>
            <ac:spMk id="12" creationId="{F65F2F37-933B-46C5-AFD9-EF0F89447326}"/>
          </ac:spMkLst>
        </pc:spChg>
        <pc:picChg chg="del mod">
          <ac:chgData name="Alison Rees" userId="S::alison@alcoholeducationtrust.org::643807b7-95c8-4d06-bfbd-2c8a4c2b8f9b" providerId="AD" clId="Web-{9F00420B-4AB8-4A9B-9C96-556246FA07E3}" dt="2021-03-31T09:34:08.928" v="41"/>
          <ac:picMkLst>
            <pc:docMk/>
            <pc:sldMk cId="2853299729" sldId="270"/>
            <ac:picMk id="5" creationId="{B64B8934-4915-FA42-B3E2-E7B0A99DCE38}"/>
          </ac:picMkLst>
        </pc:picChg>
        <pc:picChg chg="add mod">
          <ac:chgData name="Alison Rees" userId="S::alison@alcoholeducationtrust.org::643807b7-95c8-4d06-bfbd-2c8a4c2b8f9b" providerId="AD" clId="Web-{9F00420B-4AB8-4A9B-9C96-556246FA07E3}" dt="2021-03-31T09:34:07.506" v="40" actId="14100"/>
          <ac:picMkLst>
            <pc:docMk/>
            <pc:sldMk cId="2853299729" sldId="270"/>
            <ac:picMk id="13" creationId="{CAAF51C7-A859-4CB7-B94A-570235C0511D}"/>
          </ac:picMkLst>
        </pc:picChg>
      </pc:sldChg>
      <pc:sldChg chg="modSp">
        <pc:chgData name="Alison Rees" userId="S::alison@alcoholeducationtrust.org::643807b7-95c8-4d06-bfbd-2c8a4c2b8f9b" providerId="AD" clId="Web-{9F00420B-4AB8-4A9B-9C96-556246FA07E3}" dt="2021-03-31T09:25:49.685" v="7" actId="14100"/>
        <pc:sldMkLst>
          <pc:docMk/>
          <pc:sldMk cId="3103845129" sldId="288"/>
        </pc:sldMkLst>
        <pc:spChg chg="mod">
          <ac:chgData name="Alison Rees" userId="S::alison@alcoholeducationtrust.org::643807b7-95c8-4d06-bfbd-2c8a4c2b8f9b" providerId="AD" clId="Web-{9F00420B-4AB8-4A9B-9C96-556246FA07E3}" dt="2021-03-31T09:25:49.685" v="7" actId="14100"/>
          <ac:spMkLst>
            <pc:docMk/>
            <pc:sldMk cId="3103845129" sldId="288"/>
            <ac:spMk id="7" creationId="{A33053E2-628F-2C48-99A4-1BB294677304}"/>
          </ac:spMkLst>
        </pc:spChg>
      </pc:sldChg>
      <pc:sldChg chg="modSp">
        <pc:chgData name="Alison Rees" userId="S::alison@alcoholeducationtrust.org::643807b7-95c8-4d06-bfbd-2c8a4c2b8f9b" providerId="AD" clId="Web-{9F00420B-4AB8-4A9B-9C96-556246FA07E3}" dt="2021-03-31T09:26:00.857" v="8"/>
        <pc:sldMkLst>
          <pc:docMk/>
          <pc:sldMk cId="1854772299" sldId="291"/>
        </pc:sldMkLst>
        <pc:spChg chg="mod">
          <ac:chgData name="Alison Rees" userId="S::alison@alcoholeducationtrust.org::643807b7-95c8-4d06-bfbd-2c8a4c2b8f9b" providerId="AD" clId="Web-{9F00420B-4AB8-4A9B-9C96-556246FA07E3}" dt="2021-03-31T09:26:00.857" v="8"/>
          <ac:spMkLst>
            <pc:docMk/>
            <pc:sldMk cId="1854772299" sldId="291"/>
            <ac:spMk id="7" creationId="{DAAEA167-8CB3-6645-A993-0FC4033A36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AA139-FD51-40E8-A96C-9E2D2F116D19}" type="datetimeFigureOut">
              <a:rPr lang="en-GB" smtClean="0"/>
              <a:pPr/>
              <a:t>21/04/2021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E4F1B-5712-4F40-8F22-D0F44C0A9FFB}" type="slidenum">
              <a:rPr lang="en-GB" smtClean="0"/>
              <a:pPr/>
              <a:t>‹#›</a:t>
            </a:fld>
            <a:endParaRPr lang="en-GB"/>
          </a:p>
        </p:txBody>
      </p:sp>
    </p:spTree>
    <p:extLst>
      <p:ext uri="{BB962C8B-B14F-4D97-AF65-F5344CB8AC3E}">
        <p14:creationId xmlns:p14="http://schemas.microsoft.com/office/powerpoint/2010/main" val="48188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1</a:t>
            </a:fld>
            <a:endParaRPr lang="en-GB"/>
          </a:p>
        </p:txBody>
      </p:sp>
    </p:spTree>
    <p:extLst>
      <p:ext uri="{BB962C8B-B14F-4D97-AF65-F5344CB8AC3E}">
        <p14:creationId xmlns:p14="http://schemas.microsoft.com/office/powerpoint/2010/main" val="126143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GB" sz="1200" b="1"/>
              <a:t>TRUE. </a:t>
            </a:r>
            <a:r>
              <a:rPr lang="en-GB" sz="1200"/>
              <a:t>Drinking a lot of alcohol in a short space of time can increase some one’s risk of accidents and injury. Drinking a large amount can cause alcohol poisoning, leading to coma or even death.</a:t>
            </a:r>
          </a:p>
          <a:p>
            <a:pPr marL="0" indent="0">
              <a:lnSpc>
                <a:spcPct val="100000"/>
              </a:lnSpc>
              <a:buNone/>
            </a:pPr>
            <a:r>
              <a:rPr lang="en-GB" sz="1200"/>
              <a:t>In the UK, most young people drink responsibly, but for those aged 16-24, 16% of men (less than 1 in 5) consume more than 12 units on one occasion and 14% of women consume more than 9 units. This can lead to short term personal risks such as accidents and alcohol poisoning. 16%-20% of accidental deaths are alcohol-related and in 2018, 530 people died from alcohol poisoning in the UK.</a:t>
            </a:r>
          </a:p>
          <a:p>
            <a:pPr marL="0" indent="0">
              <a:lnSpc>
                <a:spcPct val="100000"/>
              </a:lnSpc>
              <a:buNone/>
            </a:pPr>
            <a:r>
              <a:rPr lang="en-GB" sz="1200"/>
              <a:t>Among adults in the UK  5% of all men (1 in 20) drink more than 50 units a week and 3% of women drink more than 35 units a week in the UK. Drinking at this level increases the risk of cancers (colon, breast, upper digestive tract), of heart disease and alcoholic liver diseases long-term. That’s why in 2018, 7,551 people died from an alcohol-related illness, mainly from alcoholic liver disease</a:t>
            </a:r>
            <a:r>
              <a:rPr lang="en-GB" sz="1100"/>
              <a:t>.</a:t>
            </a:r>
          </a:p>
          <a:p>
            <a:endParaRPr lang="en-US"/>
          </a:p>
        </p:txBody>
      </p:sp>
      <p:sp>
        <p:nvSpPr>
          <p:cNvPr id="4" name="Slide Number Placeholder 3"/>
          <p:cNvSpPr>
            <a:spLocks noGrp="1"/>
          </p:cNvSpPr>
          <p:nvPr>
            <p:ph type="sldNum" sz="quarter" idx="5"/>
          </p:nvPr>
        </p:nvSpPr>
        <p:spPr/>
        <p:txBody>
          <a:bodyPr/>
          <a:lstStyle/>
          <a:p>
            <a:fld id="{426E4F1B-5712-4F40-8F22-D0F44C0A9FFB}" type="slidenum">
              <a:rPr lang="en-GB" smtClean="0"/>
              <a:pPr/>
              <a:t>13</a:t>
            </a:fld>
            <a:endParaRPr lang="en-GB"/>
          </a:p>
        </p:txBody>
      </p:sp>
    </p:spTree>
    <p:extLst>
      <p:ext uri="{BB962C8B-B14F-4D97-AF65-F5344CB8AC3E}">
        <p14:creationId xmlns:p14="http://schemas.microsoft.com/office/powerpoint/2010/main" val="222725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Eating before drinking slows down the absorption of alcohol into the bloodstream and will stop someone from getting drunk as quickly - It also gives the liver more of a chance to break down the alcohol in the body, as alcohol is held in the stomach for longer.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It’s therefore a good idea to eat before drinking, but this doesn’t reduce the amount of alcohol or units that are consumed– so if someone drinks a lot, they’ll still get drunk.</a:t>
            </a:r>
          </a:p>
          <a:p>
            <a:endParaRPr lang="en-US"/>
          </a:p>
        </p:txBody>
      </p:sp>
      <p:sp>
        <p:nvSpPr>
          <p:cNvPr id="4" name="Slide Number Placeholder 3"/>
          <p:cNvSpPr>
            <a:spLocks noGrp="1"/>
          </p:cNvSpPr>
          <p:nvPr>
            <p:ph type="sldNum" sz="quarter" idx="5"/>
          </p:nvPr>
        </p:nvSpPr>
        <p:spPr/>
        <p:txBody>
          <a:bodyPr/>
          <a:lstStyle/>
          <a:p>
            <a:fld id="{426E4F1B-5712-4F40-8F22-D0F44C0A9FFB}" type="slidenum">
              <a:rPr lang="en-GB" smtClean="0"/>
              <a:pPr/>
              <a:t>14</a:t>
            </a:fld>
            <a:endParaRPr lang="en-GB"/>
          </a:p>
        </p:txBody>
      </p:sp>
    </p:spTree>
    <p:extLst>
      <p:ext uri="{BB962C8B-B14F-4D97-AF65-F5344CB8AC3E}">
        <p14:creationId xmlns:p14="http://schemas.microsoft.com/office/powerpoint/2010/main" val="168167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tabLst>
                <a:tab pos="809625" algn="l"/>
              </a:tabLst>
            </a:pPr>
            <a:r>
              <a:rPr lang="en-US" b="1"/>
              <a:t>TRUE </a:t>
            </a:r>
            <a:r>
              <a:rPr lang="en-GB"/>
              <a:t>Drinking plenty of water and pacing – that is, alternating alcoholic drinks with non-alcoholic alternatives – slows down a person’s intake of alcohol as well as keeping the body hydrated. This in turn reduces the risk of drinking too much and getting a hangover the next day. </a:t>
            </a:r>
          </a:p>
          <a:p>
            <a:pPr marL="0" indent="0">
              <a:lnSpc>
                <a:spcPct val="100000"/>
              </a:lnSpc>
              <a:buNone/>
              <a:tabLst>
                <a:tab pos="809625" algn="l"/>
              </a:tabLst>
            </a:pPr>
            <a:r>
              <a:rPr lang="en-US"/>
              <a:t>Alternating with soft drinks will help save money and bars and clubs have to offer free tap water too!</a:t>
            </a:r>
            <a:endParaRPr lang="en-GB"/>
          </a:p>
          <a:p>
            <a:endParaRPr lang="en-US"/>
          </a:p>
        </p:txBody>
      </p:sp>
      <p:sp>
        <p:nvSpPr>
          <p:cNvPr id="4" name="Slide Number Placeholder 3"/>
          <p:cNvSpPr>
            <a:spLocks noGrp="1"/>
          </p:cNvSpPr>
          <p:nvPr>
            <p:ph type="sldNum" sz="quarter" idx="5"/>
          </p:nvPr>
        </p:nvSpPr>
        <p:spPr/>
        <p:txBody>
          <a:bodyPr/>
          <a:lstStyle/>
          <a:p>
            <a:fld id="{426E4F1B-5712-4F40-8F22-D0F44C0A9FFB}" type="slidenum">
              <a:rPr lang="en-GB" smtClean="0"/>
              <a:pPr/>
              <a:t>15</a:t>
            </a:fld>
            <a:endParaRPr lang="en-GB"/>
          </a:p>
        </p:txBody>
      </p:sp>
    </p:spTree>
    <p:extLst>
      <p:ext uri="{BB962C8B-B14F-4D97-AF65-F5344CB8AC3E}">
        <p14:creationId xmlns:p14="http://schemas.microsoft.com/office/powerpoint/2010/main" val="337809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Hangovers can last for a lot longer than just the morning after. Advice for adults is that after a lot of alcohol has been consumed, they shouldn’t drink alcohol for another 48 hours. Hangovers are best avoided in the first place by limiting drinking to within the responsible guidelines, pacing drinks with non-alcoholic ones and eating before or when drinking or not drinking at all.</a:t>
            </a:r>
          </a:p>
          <a:p>
            <a:endParaRPr lang="en-US"/>
          </a:p>
        </p:txBody>
      </p:sp>
      <p:sp>
        <p:nvSpPr>
          <p:cNvPr id="4" name="Slide Number Placeholder 3"/>
          <p:cNvSpPr>
            <a:spLocks noGrp="1"/>
          </p:cNvSpPr>
          <p:nvPr>
            <p:ph type="sldNum" sz="quarter" idx="5"/>
          </p:nvPr>
        </p:nvSpPr>
        <p:spPr/>
        <p:txBody>
          <a:bodyPr/>
          <a:lstStyle/>
          <a:p>
            <a:fld id="{426E4F1B-5712-4F40-8F22-D0F44C0A9FFB}" type="slidenum">
              <a:rPr lang="en-GB" smtClean="0"/>
              <a:pPr/>
              <a:t>16</a:t>
            </a:fld>
            <a:endParaRPr lang="en-GB"/>
          </a:p>
        </p:txBody>
      </p:sp>
    </p:spTree>
    <p:extLst>
      <p:ext uri="{BB962C8B-B14F-4D97-AF65-F5344CB8AC3E}">
        <p14:creationId xmlns:p14="http://schemas.microsoft.com/office/powerpoint/2010/main" val="2641354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6E4F1B-5712-4F40-8F22-D0F44C0A9FFB}" type="slidenum">
              <a:rPr lang="en-GB" smtClean="0"/>
              <a:pPr/>
              <a:t>18</a:t>
            </a:fld>
            <a:endParaRPr lang="en-GB"/>
          </a:p>
        </p:txBody>
      </p:sp>
    </p:spTree>
    <p:extLst>
      <p:ext uri="{BB962C8B-B14F-4D97-AF65-F5344CB8AC3E}">
        <p14:creationId xmlns:p14="http://schemas.microsoft.com/office/powerpoint/2010/main" val="1022410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00" lvl="0" indent="-355600">
              <a:buFont typeface="Wingdings" charset="2"/>
              <a:buChar char="²"/>
            </a:pPr>
            <a:r>
              <a:rPr lang="en-GB"/>
              <a:t>We won’t discuss any of the people present, staff or participants. </a:t>
            </a:r>
          </a:p>
          <a:p>
            <a:pPr marL="355600" lvl="0" indent="-355600">
              <a:buFont typeface="Wingdings" charset="2"/>
              <a:buChar char="²"/>
            </a:pPr>
            <a:r>
              <a:rPr lang="en-US" sz="1200" b="1" kern="1200">
                <a:solidFill>
                  <a:schemeClr val="tx1"/>
                </a:solidFill>
                <a:latin typeface="+mn-lt"/>
                <a:ea typeface="+mn-ea"/>
                <a:cs typeface="+mn-cs"/>
              </a:rPr>
              <a:t>We study alcohol through stories and pictures not personal experience</a:t>
            </a:r>
            <a:r>
              <a:rPr lang="en-GB"/>
              <a:t>.  </a:t>
            </a:r>
          </a:p>
          <a:p>
            <a:pPr marL="355600" lvl="0" indent="-355600">
              <a:buFont typeface="Wingdings" charset="2"/>
              <a:buChar char="²"/>
            </a:pPr>
            <a:r>
              <a:rPr lang="en-GB"/>
              <a:t>We will respect others’ opinions.</a:t>
            </a:r>
          </a:p>
          <a:p>
            <a:pPr marL="355600" lvl="0" indent="-355600">
              <a:buFont typeface="Wingdings" charset="2"/>
              <a:buChar char="²"/>
            </a:pPr>
            <a:r>
              <a:rPr lang="en-GB"/>
              <a:t>We will ask questions if we need to.</a:t>
            </a:r>
          </a:p>
          <a:p>
            <a:pPr marL="355600" lvl="0" indent="-355600">
              <a:buFont typeface="Wingdings" charset="2"/>
              <a:buChar char="²"/>
            </a:pPr>
            <a:r>
              <a:rPr lang="en-GB"/>
              <a:t>We will listen to others and speak one at a time. </a:t>
            </a:r>
          </a:p>
          <a:p>
            <a:pPr marL="355600" indent="-355600">
              <a:buFont typeface="Wingdings" charset="2"/>
              <a:buChar char="²"/>
            </a:pPr>
            <a:r>
              <a:rPr lang="en-GB"/>
              <a:t>We’ll turn mobile phones to silent and leave them in our bags during the session to help us all to focus on what we are studying. </a:t>
            </a:r>
            <a:endParaRPr lang="en-US"/>
          </a:p>
          <a:p>
            <a:endParaRPr lang="en-US"/>
          </a:p>
        </p:txBody>
      </p:sp>
      <p:sp>
        <p:nvSpPr>
          <p:cNvPr id="4" name="Slide Number Placeholder 3"/>
          <p:cNvSpPr>
            <a:spLocks noGrp="1"/>
          </p:cNvSpPr>
          <p:nvPr>
            <p:ph type="sldNum" sz="quarter" idx="10"/>
          </p:nvPr>
        </p:nvSpPr>
        <p:spPr/>
        <p:txBody>
          <a:bodyPr/>
          <a:lstStyle/>
          <a:p>
            <a:fld id="{426E4F1B-5712-4F40-8F22-D0F44C0A9FFB}" type="slidenum">
              <a:rPr lang="en-GB" smtClean="0"/>
              <a:pPr/>
              <a:t>3</a:t>
            </a:fld>
            <a:endParaRPr lang="en-GB"/>
          </a:p>
        </p:txBody>
      </p:sp>
    </p:spTree>
    <p:extLst>
      <p:ext uri="{BB962C8B-B14F-4D97-AF65-F5344CB8AC3E}">
        <p14:creationId xmlns:p14="http://schemas.microsoft.com/office/powerpoint/2010/main" val="400536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In order to study this subject safely we will use a story with two characters</a:t>
            </a:r>
          </a:p>
          <a:p>
            <a:r>
              <a:rPr lang="en-GB" sz="1200" kern="1200">
                <a:solidFill>
                  <a:schemeClr val="tx1"/>
                </a:solidFill>
                <a:effectLst/>
                <a:latin typeface="+mn-lt"/>
                <a:ea typeface="+mn-ea"/>
                <a:cs typeface="+mn-cs"/>
              </a:rPr>
              <a:t>Emma and Mike (other names can be chosen) who are a similar age to the participants.</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 teacher encourages the  participants to suggest some hobbies and interests for the characters.</a:t>
            </a:r>
          </a:p>
          <a:p>
            <a:r>
              <a:rPr lang="en-GB" sz="1200" kern="1200">
                <a:solidFill>
                  <a:schemeClr val="tx1"/>
                </a:solidFill>
                <a:effectLst/>
                <a:latin typeface="+mn-lt"/>
                <a:ea typeface="+mn-ea"/>
                <a:cs typeface="+mn-cs"/>
              </a:rPr>
              <a:t>You can encourage the participants to name real places and activities locally. </a:t>
            </a:r>
          </a:p>
          <a:p>
            <a:r>
              <a:rPr lang="en-GB" sz="1200" kern="1200">
                <a:solidFill>
                  <a:schemeClr val="tx1"/>
                </a:solidFill>
                <a:effectLst/>
                <a:latin typeface="+mn-lt"/>
                <a:ea typeface="+mn-ea"/>
                <a:cs typeface="+mn-cs"/>
              </a:rPr>
              <a:t>The characters will come to represent an additional couple of people in the group who might live locally and have similar behaviours and could take similar risks.</a:t>
            </a:r>
          </a:p>
          <a:p>
            <a:endParaRPr lang="en-US"/>
          </a:p>
        </p:txBody>
      </p:sp>
      <p:sp>
        <p:nvSpPr>
          <p:cNvPr id="4" name="Slide Number Placeholder 3"/>
          <p:cNvSpPr>
            <a:spLocks noGrp="1"/>
          </p:cNvSpPr>
          <p:nvPr>
            <p:ph type="sldNum" sz="quarter" idx="10"/>
          </p:nvPr>
        </p:nvSpPr>
        <p:spPr/>
        <p:txBody>
          <a:bodyPr/>
          <a:lstStyle/>
          <a:p>
            <a:fld id="{426E4F1B-5712-4F40-8F22-D0F44C0A9FFB}" type="slidenum">
              <a:rPr lang="en-GB" smtClean="0"/>
              <a:pPr/>
              <a:t>5</a:t>
            </a:fld>
            <a:endParaRPr lang="en-GB"/>
          </a:p>
        </p:txBody>
      </p:sp>
    </p:spTree>
    <p:extLst>
      <p:ext uri="{BB962C8B-B14F-4D97-AF65-F5344CB8AC3E}">
        <p14:creationId xmlns:p14="http://schemas.microsoft.com/office/powerpoint/2010/main" val="161540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www.talkaboutalcohol.com</a:t>
            </a:r>
            <a:r>
              <a:rPr lang="en-US"/>
              <a:t>/who-do-you-think-you-are-starter-level/</a:t>
            </a:r>
          </a:p>
        </p:txBody>
      </p:sp>
      <p:sp>
        <p:nvSpPr>
          <p:cNvPr id="4" name="Slide Number Placeholder 3"/>
          <p:cNvSpPr>
            <a:spLocks noGrp="1"/>
          </p:cNvSpPr>
          <p:nvPr>
            <p:ph type="sldNum" sz="quarter" idx="5"/>
          </p:nvPr>
        </p:nvSpPr>
        <p:spPr/>
        <p:txBody>
          <a:bodyPr/>
          <a:lstStyle/>
          <a:p>
            <a:fld id="{426E4F1B-5712-4F40-8F22-D0F44C0A9FFB}" type="slidenum">
              <a:rPr lang="en-GB" smtClean="0"/>
              <a:pPr/>
              <a:t>6</a:t>
            </a:fld>
            <a:endParaRPr lang="en-GB"/>
          </a:p>
        </p:txBody>
      </p:sp>
    </p:spTree>
    <p:extLst>
      <p:ext uri="{BB962C8B-B14F-4D97-AF65-F5344CB8AC3E}">
        <p14:creationId xmlns:p14="http://schemas.microsoft.com/office/powerpoint/2010/main" val="122379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TRUE: Alcohol travels around the body in water. The female body has more body fat and less water than the male body, so alcohol has less water to spread out in. Therefore, women tend to get drunk faster than men when drinking a similar amount of alcohol.</a:t>
            </a:r>
          </a:p>
          <a:p>
            <a:endParaRPr lang="en-US">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7</a:t>
            </a:fld>
            <a:endParaRPr lang="en-GB"/>
          </a:p>
        </p:txBody>
      </p:sp>
    </p:spTree>
    <p:extLst>
      <p:ext uri="{BB962C8B-B14F-4D97-AF65-F5344CB8AC3E}">
        <p14:creationId xmlns:p14="http://schemas.microsoft.com/office/powerpoint/2010/main" val="340503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a:t>TRUE</a:t>
            </a:r>
            <a:r>
              <a:rPr lang="en-US"/>
              <a:t> Someone who regularly drinks a lot of alcohol may have to drink more to get the same effect, and this can lead to addiction.</a:t>
            </a:r>
          </a:p>
          <a:p>
            <a:r>
              <a:rPr lang="en-US"/>
              <a:t>Being addicted to alcohol means someone feels that they need to drink and that they find it hard to stop drinking.</a:t>
            </a:r>
            <a:endParaRPr lang="en-US">
              <a:cs typeface="Calibri"/>
            </a:endParaRPr>
          </a:p>
          <a:p>
            <a:r>
              <a:rPr lang="en-US"/>
              <a:t>They may need a drink as soon as they wake up or feel they need to have a drink in the morning. If they aren’t able to drink alcohol they feel ill with withdrawal symptoms, such as sweating, shaking and nausea. These symptoms stops if they drink alcohol again.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8</a:t>
            </a:fld>
            <a:endParaRPr lang="en-GB"/>
          </a:p>
        </p:txBody>
      </p:sp>
    </p:spTree>
    <p:extLst>
      <p:ext uri="{BB962C8B-B14F-4D97-AF65-F5344CB8AC3E}">
        <p14:creationId xmlns:p14="http://schemas.microsoft.com/office/powerpoint/2010/main" val="275859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FALSE</a:t>
            </a:r>
            <a:r>
              <a:rPr lang="en-US"/>
              <a:t> After a few drinks someone may feel more relaxed for a while, but alcohol slows down a person’s thinking and changes the way they act. </a:t>
            </a:r>
          </a:p>
          <a:p>
            <a:r>
              <a:rPr lang="en-US"/>
              <a:t>It doesn’t matter what mood someone is in to start with, with a lot of alcohol, it’s possible that instead of getting happier, they could become angry, anxious or depressed.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9</a:t>
            </a:fld>
            <a:endParaRPr lang="en-GB"/>
          </a:p>
        </p:txBody>
      </p:sp>
    </p:spTree>
    <p:extLst>
      <p:ext uri="{BB962C8B-B14F-4D97-AF65-F5344CB8AC3E}">
        <p14:creationId xmlns:p14="http://schemas.microsoft.com/office/powerpoint/2010/main" val="356632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TRUE</a:t>
            </a:r>
            <a:r>
              <a:rPr lang="en-US"/>
              <a:t> Alcohol affects judgement so after drinking alcohol, people tend to have fewer inhibitions and this can lead to risky behaviour. This can result in:</a:t>
            </a:r>
          </a:p>
          <a:p>
            <a:r>
              <a:rPr lang="en-US"/>
              <a:t>• An accident or injury</a:t>
            </a:r>
          </a:p>
          <a:p>
            <a:r>
              <a:rPr lang="en-US"/>
              <a:t>• Risky or unprotected sex</a:t>
            </a:r>
          </a:p>
          <a:p>
            <a:r>
              <a:rPr lang="en-US"/>
              <a:t>• Vulnerability to others</a:t>
            </a:r>
          </a:p>
          <a:p>
            <a:r>
              <a:rPr lang="en-US"/>
              <a:t>• Criminal damage or violence.</a:t>
            </a:r>
          </a:p>
          <a:p>
            <a:endParaRPr lang="en-US">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10</a:t>
            </a:fld>
            <a:endParaRPr lang="en-GB"/>
          </a:p>
        </p:txBody>
      </p:sp>
    </p:spTree>
    <p:extLst>
      <p:ext uri="{BB962C8B-B14F-4D97-AF65-F5344CB8AC3E}">
        <p14:creationId xmlns:p14="http://schemas.microsoft.com/office/powerpoint/2010/main" val="20445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TRUE </a:t>
            </a:r>
            <a:r>
              <a:rPr lang="en-US"/>
              <a:t> It is illegal for licensed premises to sell alcohol to anyone under 18 years old and the Police have powers to confiscate alcohol from under 18s in public spaces (e.g. on the street or in parks).</a:t>
            </a:r>
          </a:p>
          <a:p>
            <a:r>
              <a:rPr lang="en-US"/>
              <a:t>It is against the law for those under 18 to consume alcohol in a licensed premise, with the exception of 16 and 17 year-olds who are allowed to drink beer, wine or cider during a meal with adults (but they may not buy the alcohol themselves).</a:t>
            </a:r>
            <a:endParaRPr lang="en-US">
              <a:cs typeface="Calibri"/>
            </a:endParaRPr>
          </a:p>
          <a:p>
            <a:r>
              <a:rPr lang="en-US"/>
              <a:t>It is also illegal for an adult (aged 18 or over) to knowingly buy alcohol for someone under age - So if someone under 18 asked an older friend to buy alcohol for them, they’d be asking them to break the law.</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26E4F1B-5712-4F40-8F22-D0F44C0A9FFB}" type="slidenum">
              <a:rPr lang="en-GB" smtClean="0"/>
              <a:pPr/>
              <a:t>11</a:t>
            </a:fld>
            <a:endParaRPr lang="en-GB"/>
          </a:p>
        </p:txBody>
      </p:sp>
    </p:spTree>
    <p:extLst>
      <p:ext uri="{BB962C8B-B14F-4D97-AF65-F5344CB8AC3E}">
        <p14:creationId xmlns:p14="http://schemas.microsoft.com/office/powerpoint/2010/main" val="39949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699" y="1300790"/>
            <a:ext cx="7060606" cy="2509213"/>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422699" y="3886205"/>
            <a:ext cx="706060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pPr/>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742441" y="2367097"/>
            <a:ext cx="8420609"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pPr/>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2443" y="828568"/>
            <a:ext cx="8410799" cy="2736819"/>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742443" y="3657462"/>
            <a:ext cx="8410799"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4/21/21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742443" y="618522"/>
            <a:ext cx="8421116" cy="1596177"/>
          </a:xfrm>
        </p:spPr>
        <p:txBody>
          <a:bodyPr/>
          <a:lstStyle/>
          <a:p>
            <a:r>
              <a:rPr lang="en-US"/>
              <a:t>Click to edit Master title style</a:t>
            </a:r>
          </a:p>
        </p:txBody>
      </p:sp>
      <p:sp>
        <p:nvSpPr>
          <p:cNvPr id="12" name="Content Placeholder 2"/>
          <p:cNvSpPr>
            <a:spLocks noGrp="1"/>
          </p:cNvSpPr>
          <p:nvPr>
            <p:ph sz="quarter" idx="13"/>
          </p:nvPr>
        </p:nvSpPr>
        <p:spPr>
          <a:xfrm>
            <a:off x="742441" y="2367097"/>
            <a:ext cx="414864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014912" y="2367097"/>
            <a:ext cx="4148138"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pPr/>
              <a:t>4/21/21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742443" y="618522"/>
            <a:ext cx="8421116" cy="1596177"/>
          </a:xfrm>
        </p:spPr>
        <p:txBody>
          <a:bodyPr/>
          <a:lstStyle/>
          <a:p>
            <a:r>
              <a:rPr lang="en-US"/>
              <a:t>Click to edit Master title style</a:t>
            </a:r>
          </a:p>
        </p:txBody>
      </p:sp>
      <p:sp>
        <p:nvSpPr>
          <p:cNvPr id="3" name="Text Placeholder 2"/>
          <p:cNvSpPr>
            <a:spLocks noGrp="1"/>
          </p:cNvSpPr>
          <p:nvPr>
            <p:ph type="body" idx="1"/>
          </p:nvPr>
        </p:nvSpPr>
        <p:spPr>
          <a:xfrm>
            <a:off x="931391" y="2371018"/>
            <a:ext cx="3959698"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742444" y="3051017"/>
            <a:ext cx="414864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97094" y="2371018"/>
            <a:ext cx="396646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014913" y="3051017"/>
            <a:ext cx="4148138"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pPr/>
              <a:t>4/21/21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DC7C8-5867-4155-A6EC-1E8EB172A2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92A0D24-C285-4380-AE23-C42A274B5812}"/>
              </a:ext>
            </a:extLst>
          </p:cNvPr>
          <p:cNvSpPr>
            <a:spLocks noGrp="1"/>
          </p:cNvSpPr>
          <p:nvPr>
            <p:ph type="dt" sz="half" idx="10"/>
          </p:nvPr>
        </p:nvSpPr>
        <p:spPr/>
        <p:txBody>
          <a:bodyPr/>
          <a:lstStyle/>
          <a:p>
            <a:fld id="{0C710C08-8715-4EDE-BD6F-C9C0A34F5BF4}" type="datetimeFigureOut">
              <a:rPr lang="en-GB" smtClean="0"/>
              <a:t>21/04/2021</a:t>
            </a:fld>
            <a:endParaRPr lang="en-GB"/>
          </a:p>
        </p:txBody>
      </p:sp>
      <p:sp>
        <p:nvSpPr>
          <p:cNvPr id="4" name="Footer Placeholder 3">
            <a:extLst>
              <a:ext uri="{FF2B5EF4-FFF2-40B4-BE49-F238E27FC236}">
                <a16:creationId xmlns:a16="http://schemas.microsoft.com/office/drawing/2014/main" id="{388C3153-0444-4732-92C5-891FC59C48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3B20A6-62DA-4936-B495-5403146846FF}"/>
              </a:ext>
            </a:extLst>
          </p:cNvPr>
          <p:cNvSpPr>
            <a:spLocks noGrp="1"/>
          </p:cNvSpPr>
          <p:nvPr>
            <p:ph type="sldNum" sz="quarter" idx="12"/>
          </p:nvPr>
        </p:nvSpPr>
        <p:spPr/>
        <p:txBody>
          <a:bodyPr/>
          <a:lstStyle/>
          <a:p>
            <a:fld id="{16502649-071B-4139-ABAF-064CFAD34D7A}" type="slidenum">
              <a:rPr lang="en-GB" smtClean="0"/>
              <a:t>‹#›</a:t>
            </a:fld>
            <a:endParaRPr lang="en-GB"/>
          </a:p>
        </p:txBody>
      </p:sp>
    </p:spTree>
    <p:extLst>
      <p:ext uri="{BB962C8B-B14F-4D97-AF65-F5344CB8AC3E}">
        <p14:creationId xmlns:p14="http://schemas.microsoft.com/office/powerpoint/2010/main" val="138136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8">
            <a:alphaModFix/>
            <a:extLst>
              <a:ext uri="{28A0092B-C50C-407E-A947-70E740481C1C}">
                <a14:useLocalDpi xmlns:a14="http://schemas.microsoft.com/office/drawing/2010/main"/>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742443" y="618522"/>
            <a:ext cx="8421116"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42442" y="2367098"/>
            <a:ext cx="8421117"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38974" y="5883280"/>
            <a:ext cx="222885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4/21/21</a:t>
            </a:fld>
            <a:endParaRPr lang="en-US"/>
          </a:p>
        </p:txBody>
      </p:sp>
      <p:sp>
        <p:nvSpPr>
          <p:cNvPr id="5" name="Footer Placeholder 4"/>
          <p:cNvSpPr>
            <a:spLocks noGrp="1"/>
          </p:cNvSpPr>
          <p:nvPr>
            <p:ph type="ftr" sz="quarter" idx="3"/>
          </p:nvPr>
        </p:nvSpPr>
        <p:spPr>
          <a:xfrm>
            <a:off x="742444" y="5883280"/>
            <a:ext cx="5421721"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8542636" y="5883280"/>
            <a:ext cx="62092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515" y="0"/>
            <a:ext cx="9936515" cy="5664200"/>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747309" y="1725099"/>
            <a:ext cx="6443132" cy="2101850"/>
          </a:xfrm>
          <a:prstGeom prst="rect">
            <a:avLst/>
          </a:prstGeom>
          <a:noFill/>
        </p:spPr>
        <p:txBody>
          <a:bodyPr vert="horz" lIns="91440" tIns="45720" rIns="91440" bIns="45720" rtlCol="0" anchor="ctr">
            <a:normAutofit fontScale="5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br>
              <a:rPr lang="en-GB" dirty="0"/>
            </a:br>
            <a:br>
              <a:rPr lang="en-GB" b="1" dirty="0">
                <a:solidFill>
                  <a:srgbClr val="FFFFFF"/>
                </a:solidFill>
                <a:latin typeface="Calibri"/>
                <a:cs typeface="Calibri"/>
              </a:rPr>
            </a:br>
            <a:r>
              <a:rPr lang="en-GB" sz="8000" b="1" spc="120" dirty="0">
                <a:solidFill>
                  <a:srgbClr val="FFFFFF"/>
                </a:solidFill>
                <a:latin typeface="Calibri"/>
                <a:cs typeface="Calibri"/>
              </a:rPr>
              <a:t>Talk about alcohol</a:t>
            </a:r>
            <a:br>
              <a:rPr lang="en-GB" sz="17200" b="1" spc="120" dirty="0">
                <a:solidFill>
                  <a:srgbClr val="FFFFFF"/>
                </a:solidFill>
                <a:latin typeface="Calibri"/>
                <a:cs typeface="Calibri"/>
              </a:rPr>
            </a:br>
            <a:r>
              <a:rPr lang="en-GB" sz="5800" b="1" spc="120" dirty="0">
                <a:solidFill>
                  <a:srgbClr val="FFFFFF"/>
                </a:solidFill>
                <a:latin typeface="Calibri"/>
                <a:cs typeface="Calibri"/>
              </a:rPr>
              <a:t>GETTING STARTED</a:t>
            </a:r>
            <a:br>
              <a:rPr lang="en-GB" sz="12800" b="1" dirty="0">
                <a:solidFill>
                  <a:srgbClr val="FFFFFF"/>
                </a:solidFill>
                <a:latin typeface="Calibri"/>
                <a:cs typeface="Calibri"/>
              </a:rPr>
            </a:br>
            <a:br>
              <a:rPr lang="en-GB" dirty="0">
                <a:latin typeface="Arial"/>
                <a:cs typeface="Arial"/>
              </a:rPr>
            </a:br>
            <a:r>
              <a:rPr lang="en-GB" dirty="0"/>
              <a:t>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472" y="5849602"/>
            <a:ext cx="921980" cy="9289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AutoShape 2">
            <a:extLst>
              <a:ext uri="{FF2B5EF4-FFF2-40B4-BE49-F238E27FC236}">
                <a16:creationId xmlns:a16="http://schemas.microsoft.com/office/drawing/2014/main" id="{EC6C2DF7-3BD2-1941-AC98-120691C639A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Logo&#10;&#10;Description automatically generated">
            <a:extLst>
              <a:ext uri="{FF2B5EF4-FFF2-40B4-BE49-F238E27FC236}">
                <a16:creationId xmlns:a16="http://schemas.microsoft.com/office/drawing/2014/main" id="{51D2F6A2-001A-D64F-96C8-0D745D43A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911" y="262882"/>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text&#10;&#10;Description automatically generated">
            <a:extLst>
              <a:ext uri="{FF2B5EF4-FFF2-40B4-BE49-F238E27FC236}">
                <a16:creationId xmlns:a16="http://schemas.microsoft.com/office/drawing/2014/main" id="{8CA73D06-F151-9143-83AE-460B3C484350}"/>
              </a:ext>
            </a:extLst>
          </p:cNvPr>
          <p:cNvPicPr>
            <a:picLocks noChangeAspect="1"/>
          </p:cNvPicPr>
          <p:nvPr/>
        </p:nvPicPr>
        <p:blipFill>
          <a:blip r:embed="rId5"/>
          <a:stretch>
            <a:fillRect/>
          </a:stretch>
        </p:blipFill>
        <p:spPr>
          <a:xfrm>
            <a:off x="8190441" y="5869283"/>
            <a:ext cx="1340021" cy="761376"/>
          </a:xfrm>
          <a:prstGeom prst="rect">
            <a:avLst/>
          </a:prstGeom>
        </p:spPr>
      </p:pic>
      <p:sp>
        <p:nvSpPr>
          <p:cNvPr id="14" name="Rectangle 13">
            <a:extLst>
              <a:ext uri="{FF2B5EF4-FFF2-40B4-BE49-F238E27FC236}">
                <a16:creationId xmlns:a16="http://schemas.microsoft.com/office/drawing/2014/main" id="{605989C7-41AC-E147-A758-84B4F9206061}"/>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828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clipart&#10;&#10;Description automatically generated">
            <a:extLst>
              <a:ext uri="{FF2B5EF4-FFF2-40B4-BE49-F238E27FC236}">
                <a16:creationId xmlns:a16="http://schemas.microsoft.com/office/drawing/2014/main" id="{20CCFD32-B3D6-431D-8AC0-CBBC31D4C3BC}"/>
              </a:ext>
            </a:extLst>
          </p:cNvPr>
          <p:cNvPicPr>
            <a:picLocks noGrp="1" noChangeAspect="1"/>
          </p:cNvPicPr>
          <p:nvPr>
            <p:ph sz="quarter" idx="13"/>
          </p:nvPr>
        </p:nvPicPr>
        <p:blipFill>
          <a:blip r:embed="rId3"/>
          <a:stretch>
            <a:fillRect/>
          </a:stretch>
        </p:blipFill>
        <p:spPr>
          <a:xfrm>
            <a:off x="2850530" y="2367097"/>
            <a:ext cx="4217927" cy="3435098"/>
          </a:xfrm>
        </p:spPr>
      </p:pic>
      <p:sp>
        <p:nvSpPr>
          <p:cNvPr id="2" name="TextBox 1">
            <a:extLst>
              <a:ext uri="{FF2B5EF4-FFF2-40B4-BE49-F238E27FC236}">
                <a16:creationId xmlns:a16="http://schemas.microsoft.com/office/drawing/2014/main" id="{3FFFBE8C-1E0C-4E75-AC1C-BECED060B677}"/>
              </a:ext>
            </a:extLst>
          </p:cNvPr>
          <p:cNvSpPr txBox="1"/>
          <p:nvPr/>
        </p:nvSpPr>
        <p:spPr>
          <a:xfrm>
            <a:off x="787031" y="363645"/>
            <a:ext cx="840068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spc="120">
                <a:solidFill>
                  <a:srgbClr val="70309F"/>
                </a:solidFill>
                <a:latin typeface="Arial"/>
                <a:ea typeface="+mj-ea"/>
                <a:cs typeface="Calibri"/>
              </a:rPr>
              <a:t>People are more likely to take risks after drinking </a:t>
            </a:r>
            <a:endParaRPr lang="en-US" sz="3200" spc="120"/>
          </a:p>
        </p:txBody>
      </p:sp>
      <p:pic>
        <p:nvPicPr>
          <p:cNvPr id="3" name="Picture 2">
            <a:extLst>
              <a:ext uri="{FF2B5EF4-FFF2-40B4-BE49-F238E27FC236}">
                <a16:creationId xmlns:a16="http://schemas.microsoft.com/office/drawing/2014/main" id="{77EB47AB-D384-45F9-B29D-9D55528E2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aphical user interface, text&#10;&#10;Description automatically generated">
            <a:extLst>
              <a:ext uri="{FF2B5EF4-FFF2-40B4-BE49-F238E27FC236}">
                <a16:creationId xmlns:a16="http://schemas.microsoft.com/office/drawing/2014/main" id="{9C6CEB09-1169-4E25-9FC9-AAA33AA5F415}"/>
              </a:ext>
            </a:extLst>
          </p:cNvPr>
          <p:cNvPicPr>
            <a:picLocks noChangeAspect="1"/>
          </p:cNvPicPr>
          <p:nvPr/>
        </p:nvPicPr>
        <p:blipFill>
          <a:blip r:embed="rId5"/>
          <a:stretch>
            <a:fillRect/>
          </a:stretch>
        </p:blipFill>
        <p:spPr>
          <a:xfrm>
            <a:off x="8190441" y="5869283"/>
            <a:ext cx="1340021" cy="761376"/>
          </a:xfrm>
          <a:prstGeom prst="rect">
            <a:avLst/>
          </a:prstGeom>
        </p:spPr>
      </p:pic>
      <p:sp>
        <p:nvSpPr>
          <p:cNvPr id="5" name="Rectangle 4">
            <a:extLst>
              <a:ext uri="{FF2B5EF4-FFF2-40B4-BE49-F238E27FC236}">
                <a16:creationId xmlns:a16="http://schemas.microsoft.com/office/drawing/2014/main" id="{F54961D3-A434-2D4B-83A8-289F26B723FC}"/>
              </a:ext>
            </a:extLst>
          </p:cNvPr>
          <p:cNvSpPr/>
          <p:nvPr/>
        </p:nvSpPr>
        <p:spPr>
          <a:xfrm>
            <a:off x="6368142" y="2198915"/>
            <a:ext cx="478972" cy="51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5F91DF-5B24-F94B-B328-5A299301C966}"/>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337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on&#10;&#10;Description automatically generated">
            <a:extLst>
              <a:ext uri="{FF2B5EF4-FFF2-40B4-BE49-F238E27FC236}">
                <a16:creationId xmlns:a16="http://schemas.microsoft.com/office/drawing/2014/main" id="{E44D0AB6-49FF-479C-8DC7-DC0B01EA37AF}"/>
              </a:ext>
            </a:extLst>
          </p:cNvPr>
          <p:cNvPicPr>
            <a:picLocks noChangeAspect="1"/>
          </p:cNvPicPr>
          <p:nvPr/>
        </p:nvPicPr>
        <p:blipFill>
          <a:blip r:embed="rId3"/>
          <a:stretch>
            <a:fillRect/>
          </a:stretch>
        </p:blipFill>
        <p:spPr>
          <a:xfrm>
            <a:off x="3130305" y="2110419"/>
            <a:ext cx="3645389" cy="3564262"/>
          </a:xfrm>
          <a:prstGeom prst="rect">
            <a:avLst/>
          </a:prstGeom>
        </p:spPr>
      </p:pic>
      <p:sp>
        <p:nvSpPr>
          <p:cNvPr id="5" name="TextBox 4">
            <a:extLst>
              <a:ext uri="{FF2B5EF4-FFF2-40B4-BE49-F238E27FC236}">
                <a16:creationId xmlns:a16="http://schemas.microsoft.com/office/drawing/2014/main" id="{00684583-FEE4-4E4D-895A-98F390A1E95F}"/>
              </a:ext>
            </a:extLst>
          </p:cNvPr>
          <p:cNvSpPr txBox="1"/>
          <p:nvPr/>
        </p:nvSpPr>
        <p:spPr>
          <a:xfrm>
            <a:off x="900113" y="347768"/>
            <a:ext cx="812958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spc="120">
                <a:solidFill>
                  <a:srgbClr val="70309F"/>
                </a:solidFill>
                <a:latin typeface="Arial"/>
                <a:ea typeface="+mj-ea"/>
                <a:cs typeface="Arial"/>
              </a:rPr>
              <a:t>It is illegal to buy alcohol under 18</a:t>
            </a:r>
            <a:endParaRPr lang="en-US" sz="3200" spc="120">
              <a:latin typeface="Arial"/>
              <a:cs typeface="Arial"/>
            </a:endParaRPr>
          </a:p>
        </p:txBody>
      </p:sp>
      <p:pic>
        <p:nvPicPr>
          <p:cNvPr id="2" name="Picture 2">
            <a:extLst>
              <a:ext uri="{FF2B5EF4-FFF2-40B4-BE49-F238E27FC236}">
                <a16:creationId xmlns:a16="http://schemas.microsoft.com/office/drawing/2014/main" id="{F88C5282-A576-49BA-AF38-B6E95B4DD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10;&#10;Description automatically generated">
            <a:extLst>
              <a:ext uri="{FF2B5EF4-FFF2-40B4-BE49-F238E27FC236}">
                <a16:creationId xmlns:a16="http://schemas.microsoft.com/office/drawing/2014/main" id="{5C5F60AF-E5B2-4FF8-8161-A7DFE29A9FD6}"/>
              </a:ext>
            </a:extLst>
          </p:cNvPr>
          <p:cNvPicPr>
            <a:picLocks noChangeAspect="1"/>
          </p:cNvPicPr>
          <p:nvPr/>
        </p:nvPicPr>
        <p:blipFill>
          <a:blip r:embed="rId5"/>
          <a:stretch>
            <a:fillRect/>
          </a:stretch>
        </p:blipFill>
        <p:spPr>
          <a:xfrm>
            <a:off x="8190441" y="5869283"/>
            <a:ext cx="1340021" cy="761376"/>
          </a:xfrm>
          <a:prstGeom prst="rect">
            <a:avLst/>
          </a:prstGeom>
        </p:spPr>
      </p:pic>
      <p:sp>
        <p:nvSpPr>
          <p:cNvPr id="6" name="Rectangle 5">
            <a:extLst>
              <a:ext uri="{FF2B5EF4-FFF2-40B4-BE49-F238E27FC236}">
                <a16:creationId xmlns:a16="http://schemas.microsoft.com/office/drawing/2014/main" id="{A362BCB4-2D71-EC47-8A9D-ABC8892DDD5F}"/>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541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05A5B-D02D-401F-9676-AEA300471A82}"/>
              </a:ext>
            </a:extLst>
          </p:cNvPr>
          <p:cNvPicPr>
            <a:picLocks noChangeAspect="1"/>
          </p:cNvPicPr>
          <p:nvPr/>
        </p:nvPicPr>
        <p:blipFill>
          <a:blip r:embed="rId3"/>
          <a:stretch>
            <a:fillRect/>
          </a:stretch>
        </p:blipFill>
        <p:spPr>
          <a:xfrm>
            <a:off x="2931885" y="1600216"/>
            <a:ext cx="4526574" cy="4532477"/>
          </a:xfrm>
          <a:prstGeom prst="rect">
            <a:avLst/>
          </a:prstGeom>
        </p:spPr>
      </p:pic>
      <p:pic>
        <p:nvPicPr>
          <p:cNvPr id="4" name="Picture 3"/>
          <p:cNvPicPr>
            <a:picLocks noChangeAspect="1"/>
          </p:cNvPicPr>
          <p:nvPr/>
        </p:nvPicPr>
        <p:blipFill>
          <a:blip r:embed="rId4"/>
          <a:stretch>
            <a:fillRect/>
          </a:stretch>
        </p:blipFill>
        <p:spPr>
          <a:xfrm>
            <a:off x="6733036" y="2917695"/>
            <a:ext cx="2042469" cy="3214998"/>
          </a:xfrm>
          <a:prstGeom prst="rect">
            <a:avLst/>
          </a:prstGeom>
        </p:spPr>
      </p:pic>
      <p:sp>
        <p:nvSpPr>
          <p:cNvPr id="7" name="Rectangle 6">
            <a:extLst>
              <a:ext uri="{FF2B5EF4-FFF2-40B4-BE49-F238E27FC236}">
                <a16:creationId xmlns:a16="http://schemas.microsoft.com/office/drawing/2014/main" id="{43AB613F-DDB7-8D4E-B931-6EB27B130E35}"/>
              </a:ext>
            </a:extLst>
          </p:cNvPr>
          <p:cNvSpPr/>
          <p:nvPr/>
        </p:nvSpPr>
        <p:spPr>
          <a:xfrm>
            <a:off x="859971" y="371248"/>
            <a:ext cx="8186057" cy="1077218"/>
          </a:xfrm>
          <a:prstGeom prst="rect">
            <a:avLst/>
          </a:prstGeom>
        </p:spPr>
        <p:txBody>
          <a:bodyPr wrap="square">
            <a:spAutoFit/>
          </a:bodyPr>
          <a:lstStyle/>
          <a:p>
            <a:pPr algn="ctr"/>
            <a:r>
              <a:rPr lang="en-GB" sz="3200" b="1" spc="120">
                <a:solidFill>
                  <a:srgbClr val="70309F"/>
                </a:solidFill>
                <a:latin typeface="Arial" panose="020B0604020202020204" pitchFamily="34" charset="0"/>
                <a:cs typeface="Arial" panose="020B0604020202020204" pitchFamily="34" charset="0"/>
              </a:rPr>
              <a:t>It’s impossible to know how much alcohol is in a bottle</a:t>
            </a:r>
            <a:endParaRPr lang="en-US" sz="3200" spc="12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E04A3423-42E6-4A74-8D8C-7AE38E7AF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al user interface, text&#10;&#10;Description automatically generated">
            <a:extLst>
              <a:ext uri="{FF2B5EF4-FFF2-40B4-BE49-F238E27FC236}">
                <a16:creationId xmlns:a16="http://schemas.microsoft.com/office/drawing/2014/main" id="{0559FF94-053D-4319-B01A-7F4FB701D909}"/>
              </a:ext>
            </a:extLst>
          </p:cNvPr>
          <p:cNvPicPr>
            <a:picLocks noChangeAspect="1"/>
          </p:cNvPicPr>
          <p:nvPr/>
        </p:nvPicPr>
        <p:blipFill>
          <a:blip r:embed="rId6"/>
          <a:stretch>
            <a:fillRect/>
          </a:stretch>
        </p:blipFill>
        <p:spPr>
          <a:xfrm>
            <a:off x="8190441" y="5869283"/>
            <a:ext cx="1340021" cy="761376"/>
          </a:xfrm>
          <a:prstGeom prst="rect">
            <a:avLst/>
          </a:prstGeom>
        </p:spPr>
      </p:pic>
      <p:sp>
        <p:nvSpPr>
          <p:cNvPr id="8" name="Rectangle 7">
            <a:extLst>
              <a:ext uri="{FF2B5EF4-FFF2-40B4-BE49-F238E27FC236}">
                <a16:creationId xmlns:a16="http://schemas.microsoft.com/office/drawing/2014/main" id="{EC7008E2-1866-F54A-8B83-FB9994B05442}"/>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5973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1F6ECEC6-41C2-EB46-B61E-7DF20AFB4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6312" y="2058274"/>
            <a:ext cx="3853375" cy="4419751"/>
          </a:xfrm>
          <a:prstGeom prst="rect">
            <a:avLst/>
          </a:prstGeom>
        </p:spPr>
      </p:pic>
      <p:sp>
        <p:nvSpPr>
          <p:cNvPr id="13" name="Rectangle 12">
            <a:extLst>
              <a:ext uri="{FF2B5EF4-FFF2-40B4-BE49-F238E27FC236}">
                <a16:creationId xmlns:a16="http://schemas.microsoft.com/office/drawing/2014/main" id="{7F743122-83B6-7E44-8C82-B94468499CD3}"/>
              </a:ext>
            </a:extLst>
          </p:cNvPr>
          <p:cNvSpPr/>
          <p:nvPr/>
        </p:nvSpPr>
        <p:spPr>
          <a:xfrm>
            <a:off x="772886" y="391663"/>
            <a:ext cx="8360228" cy="1077218"/>
          </a:xfrm>
          <a:prstGeom prst="rect">
            <a:avLst/>
          </a:prstGeom>
        </p:spPr>
        <p:txBody>
          <a:bodyPr wrap="square">
            <a:spAutoFit/>
          </a:bodyPr>
          <a:lstStyle/>
          <a:p>
            <a:pPr algn="ctr"/>
            <a:r>
              <a:rPr lang="en-GB" sz="3200" b="1" spc="120">
                <a:solidFill>
                  <a:srgbClr val="70309F"/>
                </a:solidFill>
                <a:latin typeface="Arial" panose="020B0604020202020204" pitchFamily="34" charset="0"/>
                <a:cs typeface="Arial" panose="020B0604020202020204" pitchFamily="34" charset="0"/>
              </a:rPr>
              <a:t>Drinking too much alcohol can affect someone’s health</a:t>
            </a:r>
            <a:endParaRPr lang="en-US" sz="3200" spc="12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EEEEA28A-CB15-4233-BA7D-7F309FE000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10;&#10;Description automatically generated">
            <a:extLst>
              <a:ext uri="{FF2B5EF4-FFF2-40B4-BE49-F238E27FC236}">
                <a16:creationId xmlns:a16="http://schemas.microsoft.com/office/drawing/2014/main" id="{BA9DE38C-524E-4C9B-BD89-10018CCC4279}"/>
              </a:ext>
            </a:extLst>
          </p:cNvPr>
          <p:cNvPicPr>
            <a:picLocks noChangeAspect="1"/>
          </p:cNvPicPr>
          <p:nvPr/>
        </p:nvPicPr>
        <p:blipFill>
          <a:blip r:embed="rId6"/>
          <a:stretch>
            <a:fillRect/>
          </a:stretch>
        </p:blipFill>
        <p:spPr>
          <a:xfrm>
            <a:off x="8190441" y="5869283"/>
            <a:ext cx="1340021" cy="761376"/>
          </a:xfrm>
          <a:prstGeom prst="rect">
            <a:avLst/>
          </a:prstGeom>
        </p:spPr>
      </p:pic>
      <p:sp>
        <p:nvSpPr>
          <p:cNvPr id="7" name="Rectangle 6">
            <a:extLst>
              <a:ext uri="{FF2B5EF4-FFF2-40B4-BE49-F238E27FC236}">
                <a16:creationId xmlns:a16="http://schemas.microsoft.com/office/drawing/2014/main" id="{A2E9CEF1-92D9-1440-BD9E-BAD3FC6BADCC}"/>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9457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4D4F39-5E51-4EFB-AA08-82A3F7221C51}"/>
              </a:ext>
            </a:extLst>
          </p:cNvPr>
          <p:cNvPicPr>
            <a:picLocks noChangeAspect="1"/>
          </p:cNvPicPr>
          <p:nvPr/>
        </p:nvPicPr>
        <p:blipFill rotWithShape="1">
          <a:blip r:embed="rId4"/>
          <a:srcRect t="6825" b="6405"/>
          <a:stretch/>
        </p:blipFill>
        <p:spPr>
          <a:xfrm>
            <a:off x="1890147" y="2119086"/>
            <a:ext cx="6125705" cy="3875314"/>
          </a:xfrm>
          <a:prstGeom prst="rect">
            <a:avLst/>
          </a:prstGeom>
        </p:spPr>
      </p:pic>
      <p:sp>
        <p:nvSpPr>
          <p:cNvPr id="6" name="Rectangle 5">
            <a:extLst>
              <a:ext uri="{FF2B5EF4-FFF2-40B4-BE49-F238E27FC236}">
                <a16:creationId xmlns:a16="http://schemas.microsoft.com/office/drawing/2014/main" id="{EE5B9EA5-8D8B-CF4B-B1C1-8BABD0A42782}"/>
              </a:ext>
            </a:extLst>
          </p:cNvPr>
          <p:cNvSpPr/>
          <p:nvPr/>
        </p:nvSpPr>
        <p:spPr>
          <a:xfrm>
            <a:off x="1103087" y="383205"/>
            <a:ext cx="7736114" cy="1077218"/>
          </a:xfrm>
          <a:prstGeom prst="rect">
            <a:avLst/>
          </a:prstGeom>
        </p:spPr>
        <p:txBody>
          <a:bodyPr wrap="square">
            <a:spAutoFit/>
          </a:bodyPr>
          <a:lstStyle/>
          <a:p>
            <a:pPr algn="ctr"/>
            <a:r>
              <a:rPr lang="en-GB" sz="3200" b="1" spc="120">
                <a:solidFill>
                  <a:srgbClr val="70309F"/>
                </a:solidFill>
                <a:latin typeface="Arial" panose="020B0604020202020204" pitchFamily="34" charset="0"/>
                <a:cs typeface="Arial" panose="020B0604020202020204" pitchFamily="34" charset="0"/>
              </a:rPr>
              <a:t>Eating before drinking alcohol stops a person from getting drunk</a:t>
            </a:r>
            <a:r>
              <a:rPr lang="en-GB" sz="3200" spc="120">
                <a:latin typeface="Arial" panose="020B0604020202020204" pitchFamily="34" charset="0"/>
                <a:cs typeface="Arial" panose="020B0604020202020204" pitchFamily="34" charset="0"/>
              </a:rPr>
              <a:t> </a:t>
            </a:r>
            <a:endParaRPr lang="en-US" sz="3200" spc="12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AD5A240B-A172-4E20-AAF6-3C9762013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10;&#10;Description automatically generated">
            <a:extLst>
              <a:ext uri="{FF2B5EF4-FFF2-40B4-BE49-F238E27FC236}">
                <a16:creationId xmlns:a16="http://schemas.microsoft.com/office/drawing/2014/main" id="{FE52F5B3-6594-4948-974B-16624A44A4F8}"/>
              </a:ext>
            </a:extLst>
          </p:cNvPr>
          <p:cNvPicPr>
            <a:picLocks noChangeAspect="1"/>
          </p:cNvPicPr>
          <p:nvPr/>
        </p:nvPicPr>
        <p:blipFill>
          <a:blip r:embed="rId6"/>
          <a:stretch>
            <a:fillRect/>
          </a:stretch>
        </p:blipFill>
        <p:spPr>
          <a:xfrm>
            <a:off x="8190441" y="5869283"/>
            <a:ext cx="1340021" cy="761376"/>
          </a:xfrm>
          <a:prstGeom prst="rect">
            <a:avLst/>
          </a:prstGeom>
        </p:spPr>
      </p:pic>
      <p:sp>
        <p:nvSpPr>
          <p:cNvPr id="8" name="Rectangle 7">
            <a:extLst>
              <a:ext uri="{FF2B5EF4-FFF2-40B4-BE49-F238E27FC236}">
                <a16:creationId xmlns:a16="http://schemas.microsoft.com/office/drawing/2014/main" id="{C2950654-C776-D64B-A2AC-06EEA6F78E3E}"/>
              </a:ext>
            </a:extLst>
          </p:cNvPr>
          <p:cNvSpPr/>
          <p:nvPr/>
        </p:nvSpPr>
        <p:spPr>
          <a:xfrm>
            <a:off x="-20770" y="8313"/>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306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FFE76D-5533-4E83-946E-C7B56EDADBCB}"/>
              </a:ext>
            </a:extLst>
          </p:cNvPr>
          <p:cNvPicPr>
            <a:picLocks noChangeAspect="1"/>
          </p:cNvPicPr>
          <p:nvPr/>
        </p:nvPicPr>
        <p:blipFill>
          <a:blip r:embed="rId4"/>
          <a:stretch>
            <a:fillRect/>
          </a:stretch>
        </p:blipFill>
        <p:spPr>
          <a:xfrm>
            <a:off x="2052013" y="2131231"/>
            <a:ext cx="5466387" cy="3881862"/>
          </a:xfrm>
          <a:prstGeom prst="rect">
            <a:avLst/>
          </a:prstGeom>
        </p:spPr>
      </p:pic>
      <p:sp>
        <p:nvSpPr>
          <p:cNvPr id="7" name="Rectangle 6">
            <a:extLst>
              <a:ext uri="{FF2B5EF4-FFF2-40B4-BE49-F238E27FC236}">
                <a16:creationId xmlns:a16="http://schemas.microsoft.com/office/drawing/2014/main" id="{A33053E2-628F-2C48-99A4-1BB294677304}"/>
              </a:ext>
            </a:extLst>
          </p:cNvPr>
          <p:cNvSpPr/>
          <p:nvPr/>
        </p:nvSpPr>
        <p:spPr>
          <a:xfrm>
            <a:off x="410097" y="362857"/>
            <a:ext cx="8864531" cy="1077218"/>
          </a:xfrm>
          <a:prstGeom prst="rect">
            <a:avLst/>
          </a:prstGeom>
        </p:spPr>
        <p:txBody>
          <a:bodyPr wrap="square">
            <a:spAutoFit/>
          </a:bodyPr>
          <a:lstStyle/>
          <a:p>
            <a:pPr algn="ctr"/>
            <a:r>
              <a:rPr lang="en-GB" sz="3200" b="1" spc="120">
                <a:solidFill>
                  <a:srgbClr val="70309F"/>
                </a:solidFill>
                <a:latin typeface="Arial" panose="020B0604020202020204" pitchFamily="34" charset="0"/>
                <a:cs typeface="Arial" panose="020B0604020202020204" pitchFamily="34" charset="0"/>
              </a:rPr>
              <a:t>Drinking water and alternating with soft drinks will reduce the risk of a hangover</a:t>
            </a:r>
            <a:endParaRPr lang="en-US" sz="3200" spc="12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53EBB3F2-7D28-4575-9422-A65BAB35A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10;&#10;Description automatically generated">
            <a:extLst>
              <a:ext uri="{FF2B5EF4-FFF2-40B4-BE49-F238E27FC236}">
                <a16:creationId xmlns:a16="http://schemas.microsoft.com/office/drawing/2014/main" id="{75D87924-DEA2-4A66-93E4-5FA0C87BC556}"/>
              </a:ext>
            </a:extLst>
          </p:cNvPr>
          <p:cNvPicPr>
            <a:picLocks noChangeAspect="1"/>
          </p:cNvPicPr>
          <p:nvPr/>
        </p:nvPicPr>
        <p:blipFill>
          <a:blip r:embed="rId6"/>
          <a:stretch>
            <a:fillRect/>
          </a:stretch>
        </p:blipFill>
        <p:spPr>
          <a:xfrm>
            <a:off x="8190441" y="5869283"/>
            <a:ext cx="1340021" cy="761376"/>
          </a:xfrm>
          <a:prstGeom prst="rect">
            <a:avLst/>
          </a:prstGeom>
        </p:spPr>
      </p:pic>
      <p:sp>
        <p:nvSpPr>
          <p:cNvPr id="6" name="Rectangle 5">
            <a:extLst>
              <a:ext uri="{FF2B5EF4-FFF2-40B4-BE49-F238E27FC236}">
                <a16:creationId xmlns:a16="http://schemas.microsoft.com/office/drawing/2014/main" id="{2926BB93-55EA-4C47-9243-C3A8A2F9B186}"/>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03845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1A5B1-74C9-4F85-9529-53D220FD9C84}"/>
              </a:ext>
            </a:extLst>
          </p:cNvPr>
          <p:cNvPicPr>
            <a:picLocks noChangeAspect="1"/>
          </p:cNvPicPr>
          <p:nvPr/>
        </p:nvPicPr>
        <p:blipFill>
          <a:blip r:embed="rId4"/>
          <a:stretch>
            <a:fillRect/>
          </a:stretch>
        </p:blipFill>
        <p:spPr>
          <a:xfrm>
            <a:off x="1767243" y="2096436"/>
            <a:ext cx="6253241" cy="4221237"/>
          </a:xfrm>
          <a:prstGeom prst="rect">
            <a:avLst/>
          </a:prstGeom>
        </p:spPr>
      </p:pic>
      <p:sp>
        <p:nvSpPr>
          <p:cNvPr id="6" name="Rectangle 5">
            <a:extLst>
              <a:ext uri="{FF2B5EF4-FFF2-40B4-BE49-F238E27FC236}">
                <a16:creationId xmlns:a16="http://schemas.microsoft.com/office/drawing/2014/main" id="{90DE9F09-B3C8-0E47-A0E1-6343C673E611}"/>
              </a:ext>
            </a:extLst>
          </p:cNvPr>
          <p:cNvSpPr/>
          <p:nvPr/>
        </p:nvSpPr>
        <p:spPr>
          <a:xfrm>
            <a:off x="943429" y="366156"/>
            <a:ext cx="8331200" cy="1077218"/>
          </a:xfrm>
          <a:prstGeom prst="rect">
            <a:avLst/>
          </a:prstGeom>
        </p:spPr>
        <p:txBody>
          <a:bodyPr wrap="square">
            <a:spAutoFit/>
          </a:bodyPr>
          <a:lstStyle/>
          <a:p>
            <a:pPr algn="ctr"/>
            <a:r>
              <a:rPr lang="en-GB" sz="3200" b="1" spc="120">
                <a:solidFill>
                  <a:srgbClr val="70309F"/>
                </a:solidFill>
                <a:latin typeface="Arial" panose="020B0604020202020204" pitchFamily="34" charset="0"/>
                <a:cs typeface="Arial" panose="020B0604020202020204" pitchFamily="34" charset="0"/>
              </a:rPr>
              <a:t>It is possible to sleep off a hangover and feel all right the next day</a:t>
            </a:r>
            <a:endParaRPr lang="en-US" sz="3200" spc="120">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4F296219-ABCB-4D46-956F-63C0343EA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10;&#10;Description automatically generated">
            <a:extLst>
              <a:ext uri="{FF2B5EF4-FFF2-40B4-BE49-F238E27FC236}">
                <a16:creationId xmlns:a16="http://schemas.microsoft.com/office/drawing/2014/main" id="{76168847-C9BB-4F86-B1C3-991852FF7A81}"/>
              </a:ext>
            </a:extLst>
          </p:cNvPr>
          <p:cNvPicPr>
            <a:picLocks noChangeAspect="1"/>
          </p:cNvPicPr>
          <p:nvPr/>
        </p:nvPicPr>
        <p:blipFill>
          <a:blip r:embed="rId6"/>
          <a:stretch>
            <a:fillRect/>
          </a:stretch>
        </p:blipFill>
        <p:spPr>
          <a:xfrm>
            <a:off x="8190441" y="5869283"/>
            <a:ext cx="1340021" cy="761376"/>
          </a:xfrm>
          <a:prstGeom prst="rect">
            <a:avLst/>
          </a:prstGeom>
        </p:spPr>
      </p:pic>
      <p:sp>
        <p:nvSpPr>
          <p:cNvPr id="7" name="Rectangle 6">
            <a:extLst>
              <a:ext uri="{FF2B5EF4-FFF2-40B4-BE49-F238E27FC236}">
                <a16:creationId xmlns:a16="http://schemas.microsoft.com/office/drawing/2014/main" id="{FC2A4D73-4ED6-AE4F-BE61-DFDEC69BCC7D}"/>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9290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AEA167-8CB3-6645-A993-0FC4033A3629}"/>
              </a:ext>
            </a:extLst>
          </p:cNvPr>
          <p:cNvSpPr/>
          <p:nvPr/>
        </p:nvSpPr>
        <p:spPr>
          <a:xfrm>
            <a:off x="-22508" y="-76200"/>
            <a:ext cx="4660559" cy="6934200"/>
          </a:xfrm>
          <a:prstGeom prst="rect">
            <a:avLst/>
          </a:prstGeom>
          <a:solidFill>
            <a:srgbClr val="E4B0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2700000" algn="tl" rotWithShape="0">
                  <a:prstClr val="black">
                    <a:alpha val="40000"/>
                  </a:prstClr>
                </a:outerShdw>
              </a:effectLst>
            </a:endParaRPr>
          </a:p>
        </p:txBody>
      </p:sp>
      <p:sp>
        <p:nvSpPr>
          <p:cNvPr id="6" name="Rectangle 5">
            <a:extLst>
              <a:ext uri="{FF2B5EF4-FFF2-40B4-BE49-F238E27FC236}">
                <a16:creationId xmlns:a16="http://schemas.microsoft.com/office/drawing/2014/main" id="{DAF35FFF-7685-C846-A72E-14BAF99BFE6D}"/>
              </a:ext>
            </a:extLst>
          </p:cNvPr>
          <p:cNvSpPr/>
          <p:nvPr/>
        </p:nvSpPr>
        <p:spPr>
          <a:xfrm>
            <a:off x="5167086" y="914400"/>
            <a:ext cx="4194628" cy="3693319"/>
          </a:xfrm>
          <a:prstGeom prst="rect">
            <a:avLst/>
          </a:prstGeom>
        </p:spPr>
        <p:txBody>
          <a:bodyPr wrap="square">
            <a:spAutoFit/>
          </a:bodyPr>
          <a:lstStyle/>
          <a:p>
            <a:pPr marL="285750" indent="-285750">
              <a:buFont typeface="Arial" panose="020B0604020202020204" pitchFamily="34" charset="0"/>
              <a:buChar char="•"/>
            </a:pPr>
            <a:r>
              <a:rPr lang="en-GB" sz="2400" spc="120" dirty="0">
                <a:latin typeface="Arial" panose="020B0604020202020204" pitchFamily="34" charset="0"/>
                <a:cs typeface="Arial" panose="020B0604020202020204" pitchFamily="34" charset="0"/>
              </a:rPr>
              <a:t>We have created two characters, decided what they like to do and what they are like as personalities.</a:t>
            </a:r>
          </a:p>
          <a:p>
            <a:endParaRPr lang="en-GB" sz="2400" spc="12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spc="120" dirty="0">
                <a:latin typeface="Arial" panose="020B0604020202020204" pitchFamily="34" charset="0"/>
                <a:cs typeface="Arial" panose="020B0604020202020204" pitchFamily="34" charset="0"/>
              </a:rPr>
              <a:t>We have tested how much we know about alcohol. </a:t>
            </a:r>
          </a:p>
          <a:p>
            <a:r>
              <a:rPr lang="en-GB" dirty="0"/>
              <a:t> </a:t>
            </a:r>
          </a:p>
        </p:txBody>
      </p:sp>
      <p:pic>
        <p:nvPicPr>
          <p:cNvPr id="2050" name="Picture 2">
            <a:extLst>
              <a:ext uri="{FF2B5EF4-FFF2-40B4-BE49-F238E27FC236}">
                <a16:creationId xmlns:a16="http://schemas.microsoft.com/office/drawing/2014/main" id="{2088FA3A-41A5-CE46-B1C5-44918CBF7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al user interface, text&#10;&#10;Description automatically generated">
            <a:extLst>
              <a:ext uri="{FF2B5EF4-FFF2-40B4-BE49-F238E27FC236}">
                <a16:creationId xmlns:a16="http://schemas.microsoft.com/office/drawing/2014/main" id="{EEC8B1C4-E093-4649-AB36-82351B93BA01}"/>
              </a:ext>
            </a:extLst>
          </p:cNvPr>
          <p:cNvPicPr>
            <a:picLocks noChangeAspect="1"/>
          </p:cNvPicPr>
          <p:nvPr/>
        </p:nvPicPr>
        <p:blipFill>
          <a:blip r:embed="rId3"/>
          <a:stretch>
            <a:fillRect/>
          </a:stretch>
        </p:blipFill>
        <p:spPr>
          <a:xfrm>
            <a:off x="8190441" y="5869283"/>
            <a:ext cx="1340021" cy="761376"/>
          </a:xfrm>
          <a:prstGeom prst="rect">
            <a:avLst/>
          </a:prstGeom>
        </p:spPr>
      </p:pic>
      <p:sp>
        <p:nvSpPr>
          <p:cNvPr id="10" name="TextBox 9">
            <a:extLst>
              <a:ext uri="{FF2B5EF4-FFF2-40B4-BE49-F238E27FC236}">
                <a16:creationId xmlns:a16="http://schemas.microsoft.com/office/drawing/2014/main" id="{98AAB014-67BB-264F-B399-0387F159D056}"/>
              </a:ext>
            </a:extLst>
          </p:cNvPr>
          <p:cNvSpPr txBox="1"/>
          <p:nvPr/>
        </p:nvSpPr>
        <p:spPr>
          <a:xfrm>
            <a:off x="725714" y="1393371"/>
            <a:ext cx="3280229" cy="1569660"/>
          </a:xfrm>
          <a:prstGeom prst="rect">
            <a:avLst/>
          </a:prstGeom>
          <a:noFill/>
        </p:spPr>
        <p:txBody>
          <a:bodyPr wrap="square" rtlCol="0">
            <a:spAutoFit/>
          </a:bodyPr>
          <a:lstStyle/>
          <a:p>
            <a:r>
              <a:rPr lang="en-US" sz="3200" b="1" spc="120">
                <a:solidFill>
                  <a:schemeClr val="bg1"/>
                </a:solidFill>
                <a:latin typeface="Arial" panose="020B0604020202020204" pitchFamily="34" charset="0"/>
                <a:cs typeface="Arial" panose="020B0604020202020204" pitchFamily="34" charset="0"/>
              </a:rPr>
              <a:t>What have we covered  today?</a:t>
            </a:r>
          </a:p>
        </p:txBody>
      </p:sp>
      <p:sp>
        <p:nvSpPr>
          <p:cNvPr id="8" name="Rectangle 7">
            <a:extLst>
              <a:ext uri="{FF2B5EF4-FFF2-40B4-BE49-F238E27FC236}">
                <a16:creationId xmlns:a16="http://schemas.microsoft.com/office/drawing/2014/main" id="{E4B14DEC-14BC-3341-9504-4189B51C5BE9}"/>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477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515" y="0"/>
            <a:ext cx="9936515" cy="5664200"/>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747309" y="1725099"/>
            <a:ext cx="6443132" cy="2101850"/>
          </a:xfrm>
          <a:prstGeom prst="rect">
            <a:avLst/>
          </a:prstGeom>
          <a:noFill/>
        </p:spPr>
        <p:txBody>
          <a:bodyPr vert="horz" lIns="91440" tIns="45720" rIns="91440" bIns="45720" rtlCol="0" anchor="ctr">
            <a:normAutofit fontScale="5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br>
              <a:rPr lang="en-GB" dirty="0"/>
            </a:br>
            <a:br>
              <a:rPr lang="en-GB" b="1" dirty="0">
                <a:solidFill>
                  <a:srgbClr val="FFFFFF"/>
                </a:solidFill>
                <a:latin typeface="Calibri"/>
                <a:cs typeface="Calibri"/>
              </a:rPr>
            </a:br>
            <a:r>
              <a:rPr lang="en-GB" sz="8000" b="1" spc="120" dirty="0">
                <a:solidFill>
                  <a:srgbClr val="FFFFFF"/>
                </a:solidFill>
                <a:latin typeface="Calibri"/>
                <a:cs typeface="Calibri"/>
              </a:rPr>
              <a:t>Talk about alcohol</a:t>
            </a:r>
            <a:br>
              <a:rPr lang="en-GB" sz="17200" b="1" spc="120" dirty="0">
                <a:solidFill>
                  <a:srgbClr val="FFFFFF"/>
                </a:solidFill>
                <a:latin typeface="Calibri"/>
                <a:cs typeface="Calibri"/>
              </a:rPr>
            </a:br>
            <a:r>
              <a:rPr lang="en-GB" sz="5800" b="1" spc="120" dirty="0">
                <a:solidFill>
                  <a:srgbClr val="FFFFFF"/>
                </a:solidFill>
                <a:latin typeface="Calibri"/>
                <a:cs typeface="Calibri"/>
              </a:rPr>
              <a:t>GETTING STARTED</a:t>
            </a:r>
            <a:br>
              <a:rPr lang="en-GB" sz="12800" b="1" dirty="0">
                <a:solidFill>
                  <a:srgbClr val="FFFFFF"/>
                </a:solidFill>
                <a:latin typeface="Calibri"/>
                <a:cs typeface="Calibri"/>
              </a:rPr>
            </a:br>
            <a:br>
              <a:rPr lang="en-GB" dirty="0">
                <a:latin typeface="Arial"/>
                <a:cs typeface="Arial"/>
              </a:rPr>
            </a:br>
            <a:r>
              <a:rPr lang="en-GB" dirty="0"/>
              <a:t> </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472" y="5849602"/>
            <a:ext cx="921980" cy="9289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AutoShape 2">
            <a:extLst>
              <a:ext uri="{FF2B5EF4-FFF2-40B4-BE49-F238E27FC236}">
                <a16:creationId xmlns:a16="http://schemas.microsoft.com/office/drawing/2014/main" id="{EC6C2DF7-3BD2-1941-AC98-120691C639A6}"/>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Logo&#10;&#10;Description automatically generated">
            <a:extLst>
              <a:ext uri="{FF2B5EF4-FFF2-40B4-BE49-F238E27FC236}">
                <a16:creationId xmlns:a16="http://schemas.microsoft.com/office/drawing/2014/main" id="{51D2F6A2-001A-D64F-96C8-0D745D43A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0911" y="262882"/>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text&#10;&#10;Description automatically generated">
            <a:extLst>
              <a:ext uri="{FF2B5EF4-FFF2-40B4-BE49-F238E27FC236}">
                <a16:creationId xmlns:a16="http://schemas.microsoft.com/office/drawing/2014/main" id="{8CA73D06-F151-9143-83AE-460B3C484350}"/>
              </a:ext>
            </a:extLst>
          </p:cNvPr>
          <p:cNvPicPr>
            <a:picLocks noChangeAspect="1"/>
          </p:cNvPicPr>
          <p:nvPr/>
        </p:nvPicPr>
        <p:blipFill>
          <a:blip r:embed="rId5"/>
          <a:stretch>
            <a:fillRect/>
          </a:stretch>
        </p:blipFill>
        <p:spPr>
          <a:xfrm>
            <a:off x="8190441" y="5869283"/>
            <a:ext cx="1340021" cy="761376"/>
          </a:xfrm>
          <a:prstGeom prst="rect">
            <a:avLst/>
          </a:prstGeom>
        </p:spPr>
      </p:pic>
      <p:sp>
        <p:nvSpPr>
          <p:cNvPr id="14" name="Rectangle 13">
            <a:extLst>
              <a:ext uri="{FF2B5EF4-FFF2-40B4-BE49-F238E27FC236}">
                <a16:creationId xmlns:a16="http://schemas.microsoft.com/office/drawing/2014/main" id="{605989C7-41AC-E147-A758-84B4F9206061}"/>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817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FF503F-0882-8746-AFAF-C82FFCF2B167}"/>
              </a:ext>
            </a:extLst>
          </p:cNvPr>
          <p:cNvSpPr/>
          <p:nvPr/>
        </p:nvSpPr>
        <p:spPr>
          <a:xfrm>
            <a:off x="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AAEA167-8CB3-6645-A993-0FC4033A3629}"/>
              </a:ext>
            </a:extLst>
          </p:cNvPr>
          <p:cNvSpPr/>
          <p:nvPr/>
        </p:nvSpPr>
        <p:spPr>
          <a:xfrm>
            <a:off x="0" y="0"/>
            <a:ext cx="4638051" cy="6858000"/>
          </a:xfrm>
          <a:prstGeom prst="rect">
            <a:avLst/>
          </a:prstGeom>
          <a:solidFill>
            <a:srgbClr val="E4B01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AF35FFF-7685-C846-A72E-14BAF99BFE6D}"/>
              </a:ext>
            </a:extLst>
          </p:cNvPr>
          <p:cNvSpPr/>
          <p:nvPr/>
        </p:nvSpPr>
        <p:spPr>
          <a:xfrm>
            <a:off x="5167086" y="914400"/>
            <a:ext cx="4031038" cy="4283224"/>
          </a:xfrm>
          <a:prstGeom prst="rect">
            <a:avLst/>
          </a:prstGeom>
        </p:spPr>
        <p:txBody>
          <a:bodyPr wrap="square" lIns="91440" tIns="45720" rIns="91440" bIns="45720" anchor="t">
            <a:spAutoFit/>
          </a:bodyPr>
          <a:lstStyle/>
          <a:p>
            <a:pPr marL="285750" indent="-285750">
              <a:spcBef>
                <a:spcPts val="1000"/>
              </a:spcBef>
              <a:buFont typeface="Arial" panose="020B0604020202020204" pitchFamily="34" charset="0"/>
              <a:buChar char="•"/>
            </a:pPr>
            <a:r>
              <a:rPr lang="en-US" sz="2400" spc="120" dirty="0">
                <a:solidFill>
                  <a:prstClr val="black"/>
                </a:solidFill>
                <a:latin typeface="Arial" panose="020B0604020202020204" pitchFamily="34" charset="0"/>
                <a:cs typeface="Arial" panose="020B0604020202020204" pitchFamily="34" charset="0"/>
              </a:rPr>
              <a:t>To introduce characters and make them our own so we can imagine alcohol in the lives of older young adults </a:t>
            </a:r>
            <a:endParaRPr lang="en-US" sz="2400" spc="120" dirty="0">
              <a:latin typeface="Arial" panose="020B0604020202020204" pitchFamily="34" charset="0"/>
              <a:cs typeface="Arial" panose="020B0604020202020204" pitchFamily="34" charset="0"/>
            </a:endParaRPr>
          </a:p>
          <a:p>
            <a:pPr marL="285750" indent="-285750">
              <a:spcBef>
                <a:spcPts val="1000"/>
              </a:spcBef>
              <a:buFont typeface="Arial" panose="020B0604020202020204" pitchFamily="34" charset="0"/>
              <a:buChar char="•"/>
            </a:pPr>
            <a:r>
              <a:rPr lang="en-US" sz="2400" spc="120" dirty="0">
                <a:solidFill>
                  <a:prstClr val="black"/>
                </a:solidFill>
                <a:latin typeface="Arial" panose="020B0604020202020204" pitchFamily="34" charset="0"/>
                <a:cs typeface="Arial" panose="020B0604020202020204" pitchFamily="34" charset="0"/>
              </a:rPr>
              <a:t>To answer some questions about alcohol and its effects so we can understand how much we know or don’t know about it.</a:t>
            </a:r>
            <a:endParaRPr lang="en-US" sz="2400" spc="12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2088FA3A-41A5-CE46-B1C5-44918CBF7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al user interface, text&#10;&#10;Description automatically generated">
            <a:extLst>
              <a:ext uri="{FF2B5EF4-FFF2-40B4-BE49-F238E27FC236}">
                <a16:creationId xmlns:a16="http://schemas.microsoft.com/office/drawing/2014/main" id="{EEC8B1C4-E093-4649-AB36-82351B93BA01}"/>
              </a:ext>
            </a:extLst>
          </p:cNvPr>
          <p:cNvPicPr>
            <a:picLocks noChangeAspect="1"/>
          </p:cNvPicPr>
          <p:nvPr/>
        </p:nvPicPr>
        <p:blipFill>
          <a:blip r:embed="rId3"/>
          <a:stretch>
            <a:fillRect/>
          </a:stretch>
        </p:blipFill>
        <p:spPr>
          <a:xfrm>
            <a:off x="8190441" y="5869283"/>
            <a:ext cx="1340021" cy="761376"/>
          </a:xfrm>
          <a:prstGeom prst="rect">
            <a:avLst/>
          </a:prstGeom>
        </p:spPr>
      </p:pic>
      <p:sp>
        <p:nvSpPr>
          <p:cNvPr id="10" name="TextBox 9">
            <a:extLst>
              <a:ext uri="{FF2B5EF4-FFF2-40B4-BE49-F238E27FC236}">
                <a16:creationId xmlns:a16="http://schemas.microsoft.com/office/drawing/2014/main" id="{98AAB014-67BB-264F-B399-0387F159D056}"/>
              </a:ext>
            </a:extLst>
          </p:cNvPr>
          <p:cNvSpPr txBox="1"/>
          <p:nvPr/>
        </p:nvSpPr>
        <p:spPr>
          <a:xfrm>
            <a:off x="714178" y="1328673"/>
            <a:ext cx="2989943" cy="1077218"/>
          </a:xfrm>
          <a:prstGeom prst="rect">
            <a:avLst/>
          </a:prstGeom>
          <a:noFill/>
        </p:spPr>
        <p:txBody>
          <a:bodyPr wrap="square" rtlCol="0">
            <a:spAutoFit/>
          </a:bodyPr>
          <a:lstStyle/>
          <a:p>
            <a:r>
              <a:rPr lang="en-US" sz="3200" b="1" spc="120" dirty="0">
                <a:solidFill>
                  <a:schemeClr val="bg1"/>
                </a:solidFill>
                <a:latin typeface="Arial" panose="020B0604020202020204" pitchFamily="34" charset="0"/>
                <a:cs typeface="Arial" panose="020B0604020202020204" pitchFamily="34" charset="0"/>
              </a:rPr>
              <a:t>Learning objectives</a:t>
            </a:r>
          </a:p>
        </p:txBody>
      </p:sp>
    </p:spTree>
    <p:extLst>
      <p:ext uri="{BB962C8B-B14F-4D97-AF65-F5344CB8AC3E}">
        <p14:creationId xmlns:p14="http://schemas.microsoft.com/office/powerpoint/2010/main" val="145200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0E0B0-BB4E-5441-8F32-3D74632975B6}"/>
              </a:ext>
            </a:extLst>
          </p:cNvPr>
          <p:cNvSpPr/>
          <p:nvPr/>
        </p:nvSpPr>
        <p:spPr>
          <a:xfrm>
            <a:off x="-30515" y="0"/>
            <a:ext cx="9936515" cy="1118795"/>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1711" y="305255"/>
            <a:ext cx="8421116" cy="566810"/>
          </a:xfrm>
        </p:spPr>
        <p:txBody>
          <a:bodyPr>
            <a:noAutofit/>
          </a:bodyPr>
          <a:lstStyle/>
          <a:p>
            <a:r>
              <a:rPr lang="en-US" sz="3200" b="1" cap="none" spc="120" dirty="0">
                <a:solidFill>
                  <a:schemeClr val="bg1"/>
                </a:solidFill>
                <a:latin typeface="Arial" panose="020B0604020202020204" pitchFamily="34" charset="0"/>
                <a:cs typeface="Arial" panose="020B0604020202020204" pitchFamily="34" charset="0"/>
              </a:rPr>
              <a:t>Ground rules</a:t>
            </a:r>
          </a:p>
        </p:txBody>
      </p:sp>
      <p:sp>
        <p:nvSpPr>
          <p:cNvPr id="3" name="Content Placeholder 2"/>
          <p:cNvSpPr>
            <a:spLocks noGrp="1"/>
          </p:cNvSpPr>
          <p:nvPr>
            <p:ph sz="quarter" idx="13"/>
          </p:nvPr>
        </p:nvSpPr>
        <p:spPr>
          <a:xfrm>
            <a:off x="725508" y="1469630"/>
            <a:ext cx="8420609" cy="3424107"/>
          </a:xfrm>
        </p:spPr>
        <p:txBody>
          <a:bodyPr vert="horz" lIns="91440" tIns="45720" rIns="91440" bIns="45720" rtlCol="0" anchor="t">
            <a:noAutofit/>
          </a:bodyPr>
          <a:lstStyle/>
          <a:p>
            <a:pPr lvl="0"/>
            <a:r>
              <a:rPr lang="en-GB" sz="2400" cap="none" spc="120" dirty="0">
                <a:latin typeface="Arial" panose="020B0604020202020204" pitchFamily="34" charset="0"/>
                <a:cs typeface="Arial" panose="020B0604020202020204" pitchFamily="34" charset="0"/>
              </a:rPr>
              <a:t>We won’t discuss anyone here.</a:t>
            </a:r>
          </a:p>
          <a:p>
            <a:pPr lvl="0"/>
            <a:r>
              <a:rPr lang="en-US" sz="2400" cap="none" spc="120" dirty="0">
                <a:latin typeface="Arial" panose="020B0604020202020204" pitchFamily="34" charset="0"/>
                <a:cs typeface="Arial" panose="020B0604020202020204" pitchFamily="34" charset="0"/>
              </a:rPr>
              <a:t>We study alcohol through stories and pictures not personal experience.</a:t>
            </a:r>
          </a:p>
          <a:p>
            <a:pPr lvl="0"/>
            <a:r>
              <a:rPr lang="en-GB" sz="2400" cap="none" spc="120" dirty="0">
                <a:latin typeface="Arial" panose="020B0604020202020204" pitchFamily="34" charset="0"/>
                <a:cs typeface="Arial" panose="020B0604020202020204" pitchFamily="34" charset="0"/>
              </a:rPr>
              <a:t>We will respect others' opinions.</a:t>
            </a:r>
          </a:p>
          <a:p>
            <a:pPr lvl="0"/>
            <a:r>
              <a:rPr lang="en-GB" sz="2400" cap="none" spc="120" dirty="0">
                <a:latin typeface="Arial" panose="020B0604020202020204" pitchFamily="34" charset="0"/>
                <a:cs typeface="Arial" panose="020B0604020202020204" pitchFamily="34" charset="0"/>
              </a:rPr>
              <a:t>We will ask questions if we need to.</a:t>
            </a:r>
          </a:p>
          <a:p>
            <a:r>
              <a:rPr lang="en-GB" sz="2400" cap="none" spc="120" dirty="0">
                <a:latin typeface="Arial" panose="020B0604020202020204" pitchFamily="34" charset="0"/>
                <a:cs typeface="Arial" panose="020B0604020202020204" pitchFamily="34" charset="0"/>
              </a:rPr>
              <a:t>We will listen to others and speak one at a time. </a:t>
            </a:r>
          </a:p>
          <a:p>
            <a:r>
              <a:rPr lang="en-GB" sz="2400" cap="none" spc="120" dirty="0">
                <a:latin typeface="Arial" panose="020B0604020202020204" pitchFamily="34" charset="0"/>
                <a:cs typeface="Arial" panose="020B0604020202020204" pitchFamily="34" charset="0"/>
              </a:rPr>
              <a:t>We’ll turn mobile phones to silent and leave them in our bags.</a:t>
            </a:r>
            <a:endParaRPr lang="en-US" sz="2400" cap="none" spc="120" dirty="0">
              <a:latin typeface="Arial" panose="020B0604020202020204" pitchFamily="34" charset="0"/>
              <a:cs typeface="Arial" panose="020B0604020202020204" pitchFamily="34" charset="0"/>
            </a:endParaRPr>
          </a:p>
        </p:txBody>
      </p:sp>
      <p:pic>
        <p:nvPicPr>
          <p:cNvPr id="6" name="Picture 2" descr="Logo&#10;&#10;Description automatically generated">
            <a:extLst>
              <a:ext uri="{FF2B5EF4-FFF2-40B4-BE49-F238E27FC236}">
                <a16:creationId xmlns:a16="http://schemas.microsoft.com/office/drawing/2014/main" id="{CFF9E68E-B9B3-4AA8-9DE8-B56E4D6E7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text&#10;&#10;Description automatically generated">
            <a:extLst>
              <a:ext uri="{FF2B5EF4-FFF2-40B4-BE49-F238E27FC236}">
                <a16:creationId xmlns:a16="http://schemas.microsoft.com/office/drawing/2014/main" id="{8FEC4AB0-3F73-4C72-B7D7-A1EC7E34D685}"/>
              </a:ext>
            </a:extLst>
          </p:cNvPr>
          <p:cNvPicPr>
            <a:picLocks noChangeAspect="1"/>
          </p:cNvPicPr>
          <p:nvPr/>
        </p:nvPicPr>
        <p:blipFill>
          <a:blip r:embed="rId4"/>
          <a:stretch>
            <a:fillRect/>
          </a:stretch>
        </p:blipFill>
        <p:spPr>
          <a:xfrm>
            <a:off x="8190441" y="5869283"/>
            <a:ext cx="1340021" cy="761376"/>
          </a:xfrm>
          <a:prstGeom prst="rect">
            <a:avLst/>
          </a:prstGeom>
        </p:spPr>
      </p:pic>
      <p:sp>
        <p:nvSpPr>
          <p:cNvPr id="9" name="Rectangle 8">
            <a:extLst>
              <a:ext uri="{FF2B5EF4-FFF2-40B4-BE49-F238E27FC236}">
                <a16:creationId xmlns:a16="http://schemas.microsoft.com/office/drawing/2014/main" id="{7A832244-E8D2-7847-BA8D-EF12384A14B3}"/>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949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93" y="618519"/>
            <a:ext cx="8096453" cy="909340"/>
          </a:xfrm>
        </p:spPr>
        <p:txBody>
          <a:bodyPr>
            <a:normAutofit/>
          </a:bodyPr>
          <a:lstStyle/>
          <a:p>
            <a:r>
              <a:rPr lang="en-GB" sz="3200" b="1" cap="none" spc="120" dirty="0">
                <a:solidFill>
                  <a:srgbClr val="5C247D"/>
                </a:solidFill>
                <a:latin typeface="Arial" panose="020B0604020202020204" pitchFamily="34" charset="0"/>
                <a:cs typeface="Arial" panose="020B0604020202020204" pitchFamily="34" charset="0"/>
              </a:rPr>
              <a:t>Mike</a:t>
            </a:r>
            <a:r>
              <a:rPr lang="en-GB" sz="3200" b="1" spc="120" dirty="0">
                <a:solidFill>
                  <a:srgbClr val="5C247D"/>
                </a:solidFill>
                <a:latin typeface="Arial" panose="020B0604020202020204" pitchFamily="34" charset="0"/>
                <a:cs typeface="Arial" panose="020B0604020202020204" pitchFamily="34" charset="0"/>
              </a:rPr>
              <a:t>                            </a:t>
            </a:r>
            <a:r>
              <a:rPr lang="en-GB" sz="3200" b="1" cap="none" spc="120" dirty="0">
                <a:solidFill>
                  <a:srgbClr val="5C247D"/>
                </a:solidFill>
                <a:latin typeface="Arial" panose="020B0604020202020204" pitchFamily="34" charset="0"/>
                <a:cs typeface="Arial" panose="020B0604020202020204" pitchFamily="34" charset="0"/>
              </a:rPr>
              <a:t>Emma</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2517" y="1587353"/>
            <a:ext cx="3512431" cy="3497938"/>
          </a:xfrm>
          <a:prstGeom prst="rect">
            <a:avLst/>
          </a:prstGeom>
        </p:spPr>
      </p:pic>
      <p:sp>
        <p:nvSpPr>
          <p:cNvPr id="3" name="Donut 2"/>
          <p:cNvSpPr/>
          <p:nvPr/>
        </p:nvSpPr>
        <p:spPr>
          <a:xfrm>
            <a:off x="869951" y="1492250"/>
            <a:ext cx="3638550" cy="3625850"/>
          </a:xfrm>
          <a:prstGeom prst="donut">
            <a:avLst>
              <a:gd name="adj" fmla="val 1007"/>
            </a:avLst>
          </a:prstGeom>
          <a:solidFill>
            <a:schemeClr val="tx1"/>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5391151" y="1492250"/>
            <a:ext cx="3638550" cy="3625850"/>
          </a:xfrm>
          <a:prstGeom prst="donut">
            <a:avLst>
              <a:gd name="adj" fmla="val 1007"/>
            </a:avLst>
          </a:prstGeom>
          <a:solidFill>
            <a:schemeClr val="tx1"/>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02818" y="1827946"/>
            <a:ext cx="3266353" cy="3277454"/>
          </a:xfrm>
          <a:prstGeom prst="rect">
            <a:avLst/>
          </a:prstGeom>
        </p:spPr>
      </p:pic>
      <p:pic>
        <p:nvPicPr>
          <p:cNvPr id="4" name="Picture 2" descr="Logo&#10;&#10;Description automatically generated">
            <a:extLst>
              <a:ext uri="{FF2B5EF4-FFF2-40B4-BE49-F238E27FC236}">
                <a16:creationId xmlns:a16="http://schemas.microsoft.com/office/drawing/2014/main" id="{FA367848-2471-42CE-9E73-BB452A65A7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10;&#10;Description automatically generated">
            <a:extLst>
              <a:ext uri="{FF2B5EF4-FFF2-40B4-BE49-F238E27FC236}">
                <a16:creationId xmlns:a16="http://schemas.microsoft.com/office/drawing/2014/main" id="{7248658B-4628-49B7-9510-1ABF5DC9F0AE}"/>
              </a:ext>
            </a:extLst>
          </p:cNvPr>
          <p:cNvPicPr>
            <a:picLocks noChangeAspect="1"/>
          </p:cNvPicPr>
          <p:nvPr/>
        </p:nvPicPr>
        <p:blipFill>
          <a:blip r:embed="rId5"/>
          <a:stretch>
            <a:fillRect/>
          </a:stretch>
        </p:blipFill>
        <p:spPr>
          <a:xfrm>
            <a:off x="8190441" y="5869283"/>
            <a:ext cx="1340021" cy="761376"/>
          </a:xfrm>
          <a:prstGeom prst="rect">
            <a:avLst/>
          </a:prstGeom>
        </p:spPr>
      </p:pic>
      <p:sp>
        <p:nvSpPr>
          <p:cNvPr id="12" name="Rectangle 11">
            <a:extLst>
              <a:ext uri="{FF2B5EF4-FFF2-40B4-BE49-F238E27FC236}">
                <a16:creationId xmlns:a16="http://schemas.microsoft.com/office/drawing/2014/main" id="{F6FCA000-4461-154E-84D6-14C97CEDECA6}"/>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678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hape, arrow&#10;&#10;Description automatically generated">
            <a:extLst>
              <a:ext uri="{FF2B5EF4-FFF2-40B4-BE49-F238E27FC236}">
                <a16:creationId xmlns:a16="http://schemas.microsoft.com/office/drawing/2014/main" id="{D56D22B2-8252-204E-B096-00B0084A8294}"/>
              </a:ext>
            </a:extLst>
          </p:cNvPr>
          <p:cNvPicPr>
            <a:picLocks noChangeAspect="1"/>
          </p:cNvPicPr>
          <p:nvPr/>
        </p:nvPicPr>
        <p:blipFill>
          <a:blip r:embed="rId3"/>
          <a:stretch>
            <a:fillRect/>
          </a:stretch>
        </p:blipFill>
        <p:spPr>
          <a:xfrm>
            <a:off x="2957421" y="1495506"/>
            <a:ext cx="6836642" cy="4441322"/>
          </a:xfrm>
          <a:prstGeom prst="rect">
            <a:avLst/>
          </a:prstGeom>
        </p:spPr>
      </p:pic>
      <p:sp>
        <p:nvSpPr>
          <p:cNvPr id="18" name="Rectangle 17">
            <a:extLst>
              <a:ext uri="{FF2B5EF4-FFF2-40B4-BE49-F238E27FC236}">
                <a16:creationId xmlns:a16="http://schemas.microsoft.com/office/drawing/2014/main" id="{A75C4A00-FC59-4E05-A72C-14A8BD310D43}"/>
              </a:ext>
            </a:extLst>
          </p:cNvPr>
          <p:cNvSpPr/>
          <p:nvPr/>
        </p:nvSpPr>
        <p:spPr>
          <a:xfrm>
            <a:off x="-30515" y="0"/>
            <a:ext cx="9936515" cy="1118795"/>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75755" y="1566813"/>
            <a:ext cx="1371601" cy="4047068"/>
          </a:xfrm>
          <a:prstGeom prst="rect">
            <a:avLst/>
          </a:prstGeom>
          <a:ln>
            <a:noFill/>
          </a:ln>
        </p:spPr>
      </p:pic>
      <p:sp>
        <p:nvSpPr>
          <p:cNvPr id="2" name="Title 1"/>
          <p:cNvSpPr>
            <a:spLocks noGrp="1"/>
          </p:cNvSpPr>
          <p:nvPr>
            <p:ph type="title"/>
          </p:nvPr>
        </p:nvSpPr>
        <p:spPr>
          <a:xfrm>
            <a:off x="722359" y="140924"/>
            <a:ext cx="8421116" cy="837745"/>
          </a:xfrm>
          <a:ln>
            <a:noFill/>
          </a:ln>
        </p:spPr>
        <p:txBody>
          <a:bodyPr>
            <a:noAutofit/>
          </a:bodyPr>
          <a:lstStyle/>
          <a:p>
            <a:br>
              <a:rPr lang="en-US" sz="3200" b="1" dirty="0">
                <a:ln>
                  <a:solidFill>
                    <a:srgbClr val="365A98"/>
                  </a:solidFill>
                </a:ln>
                <a:latin typeface="Arial" panose="020B0604020202020204" pitchFamily="34" charset="0"/>
                <a:cs typeface="Arial" panose="020B0604020202020204" pitchFamily="34" charset="0"/>
              </a:rPr>
            </a:br>
            <a:r>
              <a:rPr lang="en-US" sz="3200" b="1" cap="none" spc="120" dirty="0">
                <a:solidFill>
                  <a:schemeClr val="bg1"/>
                </a:solidFill>
                <a:latin typeface="Arial" panose="020B0604020202020204" pitchFamily="34" charset="0"/>
                <a:cs typeface="Arial" panose="020B0604020202020204" pitchFamily="34" charset="0"/>
              </a:rPr>
              <a:t>Creating characters</a:t>
            </a:r>
            <a:br>
              <a:rPr lang="en-US" sz="3200" b="1" cap="none" spc="120" dirty="0">
                <a:solidFill>
                  <a:schemeClr val="bg1"/>
                </a:solidFill>
                <a:latin typeface="Arial" panose="020B0604020202020204" pitchFamily="34" charset="0"/>
                <a:cs typeface="Arial" panose="020B0604020202020204" pitchFamily="34" charset="0"/>
              </a:rPr>
            </a:br>
            <a:r>
              <a:rPr lang="en-US" sz="3200" cap="none" spc="120" dirty="0">
                <a:solidFill>
                  <a:schemeClr val="bg1"/>
                </a:solidFill>
                <a:latin typeface="Arial" panose="020B0604020202020204" pitchFamily="34" charset="0"/>
                <a:cs typeface="Arial" panose="020B0604020202020204" pitchFamily="34" charset="0"/>
              </a:rPr>
              <a:t>What hobbies do Mike and Emma enjoy?</a:t>
            </a:r>
            <a:br>
              <a:rPr lang="en-US" sz="3200" b="1" cap="none"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pic>
        <p:nvPicPr>
          <p:cNvPr id="40" name="Picture 3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1901" y="1575279"/>
            <a:ext cx="1093789" cy="3920067"/>
          </a:xfrm>
          <a:prstGeom prst="rect">
            <a:avLst/>
          </a:prstGeom>
          <a:ln>
            <a:noFill/>
          </a:ln>
        </p:spPr>
      </p:pic>
      <p:sp>
        <p:nvSpPr>
          <p:cNvPr id="4" name="TextBox 3"/>
          <p:cNvSpPr txBox="1"/>
          <p:nvPr/>
        </p:nvSpPr>
        <p:spPr>
          <a:xfrm>
            <a:off x="4986867" y="4106333"/>
            <a:ext cx="184666" cy="369332"/>
          </a:xfrm>
          <a:prstGeom prst="rect">
            <a:avLst/>
          </a:prstGeom>
          <a:noFill/>
        </p:spPr>
        <p:txBody>
          <a:bodyPr wrap="none" rtlCol="0">
            <a:spAutoFit/>
          </a:bodyPr>
          <a:lstStyle/>
          <a:p>
            <a:endParaRPr lang="en-US"/>
          </a:p>
        </p:txBody>
      </p:sp>
      <p:pic>
        <p:nvPicPr>
          <p:cNvPr id="3" name="Picture 2" descr="Logo&#10;&#10;Description automatically generated">
            <a:extLst>
              <a:ext uri="{FF2B5EF4-FFF2-40B4-BE49-F238E27FC236}">
                <a16:creationId xmlns:a16="http://schemas.microsoft.com/office/drawing/2014/main" id="{7C9D3C9C-764B-41CA-BF30-BF15643F4C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text&#10;&#10;Description automatically generated">
            <a:extLst>
              <a:ext uri="{FF2B5EF4-FFF2-40B4-BE49-F238E27FC236}">
                <a16:creationId xmlns:a16="http://schemas.microsoft.com/office/drawing/2014/main" id="{E12B70F9-6513-4DA6-8576-F3B0FAADF9A7}"/>
              </a:ext>
            </a:extLst>
          </p:cNvPr>
          <p:cNvPicPr>
            <a:picLocks noChangeAspect="1"/>
          </p:cNvPicPr>
          <p:nvPr/>
        </p:nvPicPr>
        <p:blipFill>
          <a:blip r:embed="rId7"/>
          <a:stretch>
            <a:fillRect/>
          </a:stretch>
        </p:blipFill>
        <p:spPr>
          <a:xfrm>
            <a:off x="8190441" y="5869283"/>
            <a:ext cx="1340021" cy="761376"/>
          </a:xfrm>
          <a:prstGeom prst="rect">
            <a:avLst/>
          </a:prstGeom>
        </p:spPr>
      </p:pic>
      <p:sp>
        <p:nvSpPr>
          <p:cNvPr id="12" name="Rectangle 11">
            <a:extLst>
              <a:ext uri="{FF2B5EF4-FFF2-40B4-BE49-F238E27FC236}">
                <a16:creationId xmlns:a16="http://schemas.microsoft.com/office/drawing/2014/main" id="{3299CB57-2168-9644-9054-EB139624B08D}"/>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53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10;&#10;Description automatically generated">
            <a:extLst>
              <a:ext uri="{FF2B5EF4-FFF2-40B4-BE49-F238E27FC236}">
                <a16:creationId xmlns:a16="http://schemas.microsoft.com/office/drawing/2014/main" id="{4D653C56-A631-4B58-83EC-AC273FC01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raphical user interface, text&#10;&#10;Description automatically generated">
            <a:extLst>
              <a:ext uri="{FF2B5EF4-FFF2-40B4-BE49-F238E27FC236}">
                <a16:creationId xmlns:a16="http://schemas.microsoft.com/office/drawing/2014/main" id="{2EA2D349-F609-43A2-9DDA-116BEB21EFB9}"/>
              </a:ext>
            </a:extLst>
          </p:cNvPr>
          <p:cNvPicPr>
            <a:picLocks noChangeAspect="1"/>
          </p:cNvPicPr>
          <p:nvPr/>
        </p:nvPicPr>
        <p:blipFill>
          <a:blip r:embed="rId4"/>
          <a:stretch>
            <a:fillRect/>
          </a:stretch>
        </p:blipFill>
        <p:spPr>
          <a:xfrm>
            <a:off x="8190441" y="5869283"/>
            <a:ext cx="1340021" cy="761376"/>
          </a:xfrm>
          <a:prstGeom prst="rect">
            <a:avLst/>
          </a:prstGeom>
        </p:spPr>
      </p:pic>
      <p:sp>
        <p:nvSpPr>
          <p:cNvPr id="7" name="TextBox 6">
            <a:extLst>
              <a:ext uri="{FF2B5EF4-FFF2-40B4-BE49-F238E27FC236}">
                <a16:creationId xmlns:a16="http://schemas.microsoft.com/office/drawing/2014/main" id="{56124296-DDB2-4645-83BA-395713A937C7}"/>
              </a:ext>
            </a:extLst>
          </p:cNvPr>
          <p:cNvSpPr txBox="1"/>
          <p:nvPr/>
        </p:nvSpPr>
        <p:spPr>
          <a:xfrm>
            <a:off x="4185249" y="2638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Optional activity</a:t>
            </a:r>
          </a:p>
        </p:txBody>
      </p:sp>
      <p:sp>
        <p:nvSpPr>
          <p:cNvPr id="8" name="Rectangle 7">
            <a:extLst>
              <a:ext uri="{FF2B5EF4-FFF2-40B4-BE49-F238E27FC236}">
                <a16:creationId xmlns:a16="http://schemas.microsoft.com/office/drawing/2014/main" id="{EE3000D4-2F44-4D01-A28D-96E8C4D5FBAA}"/>
              </a:ext>
            </a:extLst>
          </p:cNvPr>
          <p:cNvSpPr/>
          <p:nvPr/>
        </p:nvSpPr>
        <p:spPr>
          <a:xfrm>
            <a:off x="-16138" y="-7189"/>
            <a:ext cx="9936515" cy="1118795"/>
          </a:xfrm>
          <a:prstGeom prst="rect">
            <a:avLst/>
          </a:prstGeom>
          <a:solidFill>
            <a:srgbClr val="5C24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F65F2F37-933B-46C5-AFD9-EF0F89447326}"/>
              </a:ext>
            </a:extLst>
          </p:cNvPr>
          <p:cNvSpPr txBox="1">
            <a:spLocks/>
          </p:cNvSpPr>
          <p:nvPr/>
        </p:nvSpPr>
        <p:spPr>
          <a:xfrm>
            <a:off x="699162" y="221866"/>
            <a:ext cx="8406739" cy="575359"/>
          </a:xfrm>
          <a:prstGeom prst="rect">
            <a:avLst/>
          </a:prstGeom>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sz="3200" b="1" cap="none" spc="120" dirty="0">
                <a:solidFill>
                  <a:schemeClr val="bg1"/>
                </a:solidFill>
                <a:latin typeface="Arial"/>
                <a:ea typeface="+mj-lt"/>
                <a:cs typeface="+mj-lt"/>
              </a:rPr>
              <a:t>Friends and influences (optional)</a:t>
            </a:r>
            <a:endParaRPr lang="en-US" sz="3200" b="1" cap="none" spc="120" dirty="0">
              <a:solidFill>
                <a:schemeClr val="bg1"/>
              </a:solidFill>
              <a:latin typeface="Arial" panose="020B0604020202020204" pitchFamily="34" charset="0"/>
              <a:cs typeface="Arial" panose="020B0604020202020204" pitchFamily="34" charset="0"/>
            </a:endParaRPr>
          </a:p>
        </p:txBody>
      </p:sp>
      <p:pic>
        <p:nvPicPr>
          <p:cNvPr id="13" name="Picture 13" descr="Graphical user interface&#10;&#10;Description automatically generated">
            <a:extLst>
              <a:ext uri="{FF2B5EF4-FFF2-40B4-BE49-F238E27FC236}">
                <a16:creationId xmlns:a16="http://schemas.microsoft.com/office/drawing/2014/main" id="{CAAF51C7-A859-4CB7-B94A-570235C0511D}"/>
              </a:ext>
            </a:extLst>
          </p:cNvPr>
          <p:cNvPicPr>
            <a:picLocks noChangeAspect="1"/>
          </p:cNvPicPr>
          <p:nvPr/>
        </p:nvPicPr>
        <p:blipFill>
          <a:blip r:embed="rId5"/>
          <a:stretch>
            <a:fillRect/>
          </a:stretch>
        </p:blipFill>
        <p:spPr>
          <a:xfrm>
            <a:off x="1421202" y="1300506"/>
            <a:ext cx="6894661" cy="4548129"/>
          </a:xfrm>
          <a:prstGeom prst="rect">
            <a:avLst/>
          </a:prstGeom>
        </p:spPr>
      </p:pic>
      <p:sp>
        <p:nvSpPr>
          <p:cNvPr id="11" name="Rectangle 10">
            <a:extLst>
              <a:ext uri="{FF2B5EF4-FFF2-40B4-BE49-F238E27FC236}">
                <a16:creationId xmlns:a16="http://schemas.microsoft.com/office/drawing/2014/main" id="{AEABA8B0-0A33-0A48-AA00-0A54EB7D23BB}"/>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3299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C93301-8715-415D-9573-0C9F57EE0A4C}"/>
              </a:ext>
            </a:extLst>
          </p:cNvPr>
          <p:cNvSpPr txBox="1"/>
          <p:nvPr/>
        </p:nvSpPr>
        <p:spPr>
          <a:xfrm>
            <a:off x="548736" y="371655"/>
            <a:ext cx="88140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kern="1200" spc="120" dirty="0">
                <a:solidFill>
                  <a:srgbClr val="70309F"/>
                </a:solidFill>
                <a:latin typeface="Arial"/>
                <a:ea typeface="+mj-ea"/>
                <a:cs typeface="Arial"/>
              </a:rPr>
              <a:t>Women tend to be more affected by</a:t>
            </a:r>
            <a:br>
              <a:rPr lang="en-GB" sz="3200" b="1" kern="1200" spc="120" dirty="0">
                <a:latin typeface="Arial"/>
                <a:ea typeface="+mj-ea"/>
                <a:cs typeface="+mj-cs"/>
              </a:rPr>
            </a:br>
            <a:r>
              <a:rPr lang="en-GB" sz="3200" b="1" kern="1200" spc="120" dirty="0">
                <a:solidFill>
                  <a:srgbClr val="70309F"/>
                </a:solidFill>
                <a:latin typeface="Arial"/>
                <a:ea typeface="+mj-ea"/>
                <a:cs typeface="Arial"/>
              </a:rPr>
              <a:t>alcohol than men</a:t>
            </a:r>
            <a:endParaRPr lang="en-US" sz="3200" spc="120" dirty="0">
              <a:latin typeface="Arial"/>
              <a:cs typeface="Arial"/>
            </a:endParaRPr>
          </a:p>
        </p:txBody>
      </p:sp>
      <p:pic>
        <p:nvPicPr>
          <p:cNvPr id="4" name="Picture 3">
            <a:extLst>
              <a:ext uri="{FF2B5EF4-FFF2-40B4-BE49-F238E27FC236}">
                <a16:creationId xmlns:a16="http://schemas.microsoft.com/office/drawing/2014/main" id="{3805BB6A-F819-D24A-A099-175C8E01DA05}"/>
              </a:ext>
            </a:extLst>
          </p:cNvPr>
          <p:cNvPicPr>
            <a:picLocks noChangeAspect="1"/>
          </p:cNvPicPr>
          <p:nvPr/>
        </p:nvPicPr>
        <p:blipFill>
          <a:blip r:embed="rId3"/>
          <a:stretch>
            <a:fillRect/>
          </a:stretch>
        </p:blipFill>
        <p:spPr>
          <a:xfrm>
            <a:off x="2984228" y="2074667"/>
            <a:ext cx="3937544" cy="4356342"/>
          </a:xfrm>
          <a:prstGeom prst="rect">
            <a:avLst/>
          </a:prstGeom>
        </p:spPr>
      </p:pic>
      <p:pic>
        <p:nvPicPr>
          <p:cNvPr id="2" name="Picture 2" descr="Logo&#10;&#10;Description automatically generated">
            <a:extLst>
              <a:ext uri="{FF2B5EF4-FFF2-40B4-BE49-F238E27FC236}">
                <a16:creationId xmlns:a16="http://schemas.microsoft.com/office/drawing/2014/main" id="{D45EA90B-16ED-426C-8DC7-2F0B44CD9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10;&#10;Description automatically generated">
            <a:extLst>
              <a:ext uri="{FF2B5EF4-FFF2-40B4-BE49-F238E27FC236}">
                <a16:creationId xmlns:a16="http://schemas.microsoft.com/office/drawing/2014/main" id="{6C1C115E-4F68-4F10-AEDE-A5B379EE2103}"/>
              </a:ext>
            </a:extLst>
          </p:cNvPr>
          <p:cNvPicPr>
            <a:picLocks noChangeAspect="1"/>
          </p:cNvPicPr>
          <p:nvPr/>
        </p:nvPicPr>
        <p:blipFill>
          <a:blip r:embed="rId5"/>
          <a:stretch>
            <a:fillRect/>
          </a:stretch>
        </p:blipFill>
        <p:spPr>
          <a:xfrm>
            <a:off x="8190441" y="5869283"/>
            <a:ext cx="1340021" cy="761376"/>
          </a:xfrm>
          <a:prstGeom prst="rect">
            <a:avLst/>
          </a:prstGeom>
        </p:spPr>
      </p:pic>
      <p:sp>
        <p:nvSpPr>
          <p:cNvPr id="6" name="Rectangle 5">
            <a:extLst>
              <a:ext uri="{FF2B5EF4-FFF2-40B4-BE49-F238E27FC236}">
                <a16:creationId xmlns:a16="http://schemas.microsoft.com/office/drawing/2014/main" id="{534DE382-5E46-7B4E-B8A1-80E7EC8DE706}"/>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301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ape, circle&#10;&#10;Description automatically generated">
            <a:extLst>
              <a:ext uri="{FF2B5EF4-FFF2-40B4-BE49-F238E27FC236}">
                <a16:creationId xmlns:a16="http://schemas.microsoft.com/office/drawing/2014/main" id="{56C71F55-B798-4DB3-A2BB-E66E8D66A3DC}"/>
              </a:ext>
            </a:extLst>
          </p:cNvPr>
          <p:cNvPicPr>
            <a:picLocks noGrp="1" noChangeAspect="1"/>
          </p:cNvPicPr>
          <p:nvPr>
            <p:ph sz="quarter" idx="13"/>
          </p:nvPr>
        </p:nvPicPr>
        <p:blipFill>
          <a:blip r:embed="rId3"/>
          <a:stretch>
            <a:fillRect/>
          </a:stretch>
        </p:blipFill>
        <p:spPr>
          <a:xfrm>
            <a:off x="3175277" y="2144236"/>
            <a:ext cx="3555445" cy="3705026"/>
          </a:xfrm>
        </p:spPr>
      </p:pic>
      <p:sp>
        <p:nvSpPr>
          <p:cNvPr id="8" name="TextBox 7">
            <a:extLst>
              <a:ext uri="{FF2B5EF4-FFF2-40B4-BE49-F238E27FC236}">
                <a16:creationId xmlns:a16="http://schemas.microsoft.com/office/drawing/2014/main" id="{AAD9EFDE-D2CB-48D9-826B-9C81CD2041B0}"/>
              </a:ext>
            </a:extLst>
          </p:cNvPr>
          <p:cNvSpPr txBox="1"/>
          <p:nvPr/>
        </p:nvSpPr>
        <p:spPr>
          <a:xfrm>
            <a:off x="787031" y="376584"/>
            <a:ext cx="843663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spc="120" dirty="0">
                <a:solidFill>
                  <a:srgbClr val="70309F"/>
                </a:solidFill>
                <a:latin typeface="Arial"/>
                <a:ea typeface="+mj-ea"/>
                <a:cs typeface="Arial"/>
              </a:rPr>
              <a:t>People who drink lots of alcohol regularly</a:t>
            </a:r>
            <a:r>
              <a:rPr lang="en-GB" sz="3200" b="1" spc="120" dirty="0">
                <a:solidFill>
                  <a:srgbClr val="70309F"/>
                </a:solidFill>
                <a:latin typeface="Arial"/>
                <a:ea typeface="+mj-ea"/>
                <a:cs typeface="+mj-cs"/>
              </a:rPr>
              <a:t> </a:t>
            </a:r>
            <a:r>
              <a:rPr lang="en-GB" sz="3200" b="1" spc="120" dirty="0">
                <a:solidFill>
                  <a:srgbClr val="70309F"/>
                </a:solidFill>
                <a:latin typeface="Arial"/>
                <a:ea typeface="+mj-ea"/>
                <a:cs typeface="Arial"/>
              </a:rPr>
              <a:t>may become addicted to it</a:t>
            </a:r>
            <a:endParaRPr lang="en-US" sz="3200" spc="120" dirty="0">
              <a:latin typeface="Arial"/>
              <a:cs typeface="Arial"/>
            </a:endParaRPr>
          </a:p>
        </p:txBody>
      </p:sp>
      <p:pic>
        <p:nvPicPr>
          <p:cNvPr id="2" name="Picture 2">
            <a:extLst>
              <a:ext uri="{FF2B5EF4-FFF2-40B4-BE49-F238E27FC236}">
                <a16:creationId xmlns:a16="http://schemas.microsoft.com/office/drawing/2014/main" id="{E80CDAA1-21F0-4939-A382-86D8DD4A5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 text&#10;&#10;Description automatically generated">
            <a:extLst>
              <a:ext uri="{FF2B5EF4-FFF2-40B4-BE49-F238E27FC236}">
                <a16:creationId xmlns:a16="http://schemas.microsoft.com/office/drawing/2014/main" id="{BEFC66AF-818C-4913-92AF-CF8D7D94CB0C}"/>
              </a:ext>
            </a:extLst>
          </p:cNvPr>
          <p:cNvPicPr>
            <a:picLocks noChangeAspect="1"/>
          </p:cNvPicPr>
          <p:nvPr/>
        </p:nvPicPr>
        <p:blipFill>
          <a:blip r:embed="rId5"/>
          <a:stretch>
            <a:fillRect/>
          </a:stretch>
        </p:blipFill>
        <p:spPr>
          <a:xfrm>
            <a:off x="8190441" y="5869283"/>
            <a:ext cx="1340021" cy="761376"/>
          </a:xfrm>
          <a:prstGeom prst="rect">
            <a:avLst/>
          </a:prstGeom>
        </p:spPr>
      </p:pic>
      <p:sp>
        <p:nvSpPr>
          <p:cNvPr id="6" name="Rectangle 5">
            <a:extLst>
              <a:ext uri="{FF2B5EF4-FFF2-40B4-BE49-F238E27FC236}">
                <a16:creationId xmlns:a16="http://schemas.microsoft.com/office/drawing/2014/main" id="{36224278-A3DD-C24A-86AC-698CE15B2964}"/>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121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41AD792-6C3B-104F-A276-82D4E05CB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8" y="5783564"/>
            <a:ext cx="1619079" cy="10744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aphical user interface, text&#10;&#10;Description automatically generated">
            <a:extLst>
              <a:ext uri="{FF2B5EF4-FFF2-40B4-BE49-F238E27FC236}">
                <a16:creationId xmlns:a16="http://schemas.microsoft.com/office/drawing/2014/main" id="{E3231AE9-F632-6844-AC49-80C1CF32A99E}"/>
              </a:ext>
            </a:extLst>
          </p:cNvPr>
          <p:cNvPicPr>
            <a:picLocks noChangeAspect="1"/>
          </p:cNvPicPr>
          <p:nvPr/>
        </p:nvPicPr>
        <p:blipFill>
          <a:blip r:embed="rId4"/>
          <a:stretch>
            <a:fillRect/>
          </a:stretch>
        </p:blipFill>
        <p:spPr>
          <a:xfrm>
            <a:off x="8190441" y="5869283"/>
            <a:ext cx="1340021" cy="761376"/>
          </a:xfrm>
          <a:prstGeom prst="rect">
            <a:avLst/>
          </a:prstGeom>
        </p:spPr>
      </p:pic>
      <p:pic>
        <p:nvPicPr>
          <p:cNvPr id="4" name="Picture 4" descr="Shape&#10;&#10;Description automatically generated">
            <a:extLst>
              <a:ext uri="{FF2B5EF4-FFF2-40B4-BE49-F238E27FC236}">
                <a16:creationId xmlns:a16="http://schemas.microsoft.com/office/drawing/2014/main" id="{6E966151-0C72-4936-B6CC-4F180B86EF9C}"/>
              </a:ext>
            </a:extLst>
          </p:cNvPr>
          <p:cNvPicPr>
            <a:picLocks noGrp="1" noChangeAspect="1"/>
          </p:cNvPicPr>
          <p:nvPr>
            <p:ph sz="quarter" idx="13"/>
          </p:nvPr>
        </p:nvPicPr>
        <p:blipFill>
          <a:blip r:embed="rId5"/>
          <a:stretch>
            <a:fillRect/>
          </a:stretch>
        </p:blipFill>
        <p:spPr>
          <a:xfrm>
            <a:off x="1991014" y="2034719"/>
            <a:ext cx="5923971" cy="3715661"/>
          </a:xfrm>
        </p:spPr>
      </p:pic>
      <p:sp>
        <p:nvSpPr>
          <p:cNvPr id="5" name="TextBox 4">
            <a:extLst>
              <a:ext uri="{FF2B5EF4-FFF2-40B4-BE49-F238E27FC236}">
                <a16:creationId xmlns:a16="http://schemas.microsoft.com/office/drawing/2014/main" id="{E4ED8B48-3ADC-4BD1-862E-FD63C829C603}"/>
              </a:ext>
            </a:extLst>
          </p:cNvPr>
          <p:cNvSpPr txBox="1"/>
          <p:nvPr/>
        </p:nvSpPr>
        <p:spPr>
          <a:xfrm>
            <a:off x="1148032" y="380693"/>
            <a:ext cx="760993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spc="120" dirty="0">
                <a:solidFill>
                  <a:srgbClr val="70309F"/>
                </a:solidFill>
                <a:latin typeface="Arial"/>
                <a:ea typeface="+mj-ea"/>
                <a:cs typeface="Arial"/>
              </a:rPr>
              <a:t>Drinking alcohol reduces stress</a:t>
            </a:r>
            <a:endParaRPr lang="en-US" sz="3200" spc="120" dirty="0">
              <a:latin typeface="Arial"/>
              <a:cs typeface="Arial"/>
            </a:endParaRPr>
          </a:p>
        </p:txBody>
      </p:sp>
      <p:sp>
        <p:nvSpPr>
          <p:cNvPr id="2" name="Rectangle 1">
            <a:extLst>
              <a:ext uri="{FF2B5EF4-FFF2-40B4-BE49-F238E27FC236}">
                <a16:creationId xmlns:a16="http://schemas.microsoft.com/office/drawing/2014/main" id="{B4874A6F-A8BD-4A79-B986-A311600E9503}"/>
              </a:ext>
            </a:extLst>
          </p:cNvPr>
          <p:cNvSpPr/>
          <p:nvPr/>
        </p:nvSpPr>
        <p:spPr>
          <a:xfrm>
            <a:off x="-20770" y="0"/>
            <a:ext cx="10012713" cy="6858000"/>
          </a:xfrm>
          <a:prstGeom prst="rect">
            <a:avLst/>
          </a:prstGeom>
          <a:solidFill>
            <a:schemeClr val="tx1">
              <a:lumMod val="50000"/>
              <a:lumOff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60457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0CCB68568CF9488B91969DD15F83A0" ma:contentTypeVersion="4" ma:contentTypeDescription="Create a new document." ma:contentTypeScope="" ma:versionID="98d32c5e1824791f562f49a01e6c5607">
  <xsd:schema xmlns:xsd="http://www.w3.org/2001/XMLSchema" xmlns:xs="http://www.w3.org/2001/XMLSchema" xmlns:p="http://schemas.microsoft.com/office/2006/metadata/properties" xmlns:ns2="e7af7885-e40a-482b-b065-05187895d271" targetNamespace="http://schemas.microsoft.com/office/2006/metadata/properties" ma:root="true" ma:fieldsID="95b010e63f26a7cac3a9c5bdfb36ad60" ns2:_="">
    <xsd:import namespace="e7af7885-e40a-482b-b065-05187895d2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f7885-e40a-482b-b065-05187895d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5FB555-D4E9-436D-8D2A-30BCCA7644E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FD6BCB0-7665-4EE2-B21B-EBF4B337AFE7}">
  <ds:schemaRefs>
    <ds:schemaRef ds:uri="http://schemas.microsoft.com/sharepoint/v3/contenttype/forms"/>
  </ds:schemaRefs>
</ds:datastoreItem>
</file>

<file path=customXml/itemProps3.xml><?xml version="1.0" encoding="utf-8"?>
<ds:datastoreItem xmlns:ds="http://schemas.openxmlformats.org/officeDocument/2006/customXml" ds:itemID="{25CB922B-EE5D-4724-AB40-7823D335B164}">
  <ds:schemaRefs>
    <ds:schemaRef ds:uri="e7af7885-e40a-482b-b065-05187895d2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Droplet</Template>
  <TotalTime>1599</TotalTime>
  <Words>1322</Words>
  <Application>Microsoft Macintosh PowerPoint</Application>
  <PresentationFormat>A4 Paper (210x297 mm)</PresentationFormat>
  <Paragraphs>80</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Tw Cen MT</vt:lpstr>
      <vt:lpstr>Wingdings</vt:lpstr>
      <vt:lpstr>Droplet</vt:lpstr>
      <vt:lpstr>PowerPoint Presentation</vt:lpstr>
      <vt:lpstr>PowerPoint Presentation</vt:lpstr>
      <vt:lpstr>Ground rules</vt:lpstr>
      <vt:lpstr>Mike                            Emma</vt:lpstr>
      <vt:lpstr> Creating characters What hobbies do Mike and Emma enjoy?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in action</dc:title>
  <dc:creator>richard h</dc:creator>
  <cp:lastModifiedBy>Geoff Pinch</cp:lastModifiedBy>
  <cp:revision>23</cp:revision>
  <dcterms:created xsi:type="dcterms:W3CDTF">2015-06-10T13:01:19Z</dcterms:created>
  <dcterms:modified xsi:type="dcterms:W3CDTF">2021-04-21T09:28:32Z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0x010100800CCB68568CF9488B91969DD15F83A0</vt:lpwstr>
  </property>
</Properties>
</file>