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4.xml" ContentType="application/vnd.openxmlformats-officedocument.presentationml.tags+xml"/>
  <Override PartName="/ppt/notesSlides/notesSlide26.xml" ContentType="application/vnd.openxmlformats-officedocument.presentationml.notesSlide+xml"/>
  <Override PartName="/ppt/tags/tag5.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4"/>
    <p:sldMasterId id="2147483648" r:id="rId5"/>
  </p:sldMasterIdLst>
  <p:notesMasterIdLst>
    <p:notesMasterId r:id="rId34"/>
  </p:notesMasterIdLst>
  <p:sldIdLst>
    <p:sldId id="322" r:id="rId6"/>
    <p:sldId id="337" r:id="rId7"/>
    <p:sldId id="336" r:id="rId8"/>
    <p:sldId id="309" r:id="rId9"/>
    <p:sldId id="310" r:id="rId10"/>
    <p:sldId id="311" r:id="rId11"/>
    <p:sldId id="330" r:id="rId12"/>
    <p:sldId id="313" r:id="rId13"/>
    <p:sldId id="305" r:id="rId14"/>
    <p:sldId id="308" r:id="rId15"/>
    <p:sldId id="257" r:id="rId16"/>
    <p:sldId id="315" r:id="rId17"/>
    <p:sldId id="329" r:id="rId18"/>
    <p:sldId id="346" r:id="rId19"/>
    <p:sldId id="333" r:id="rId20"/>
    <p:sldId id="316" r:id="rId21"/>
    <p:sldId id="317" r:id="rId22"/>
    <p:sldId id="318" r:id="rId23"/>
    <p:sldId id="319" r:id="rId24"/>
    <p:sldId id="320" r:id="rId25"/>
    <p:sldId id="321" r:id="rId26"/>
    <p:sldId id="324" r:id="rId27"/>
    <p:sldId id="326" r:id="rId28"/>
    <p:sldId id="325" r:id="rId29"/>
    <p:sldId id="327" r:id="rId30"/>
    <p:sldId id="340" r:id="rId31"/>
    <p:sldId id="338" r:id="rId32"/>
    <p:sldId id="341" r:id="rId33"/>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42" userDrawn="1">
          <p15:clr>
            <a:srgbClr val="A4A3A4"/>
          </p15:clr>
        </p15:guide>
        <p15:guide id="2" pos="807" userDrawn="1">
          <p15:clr>
            <a:srgbClr val="A4A3A4"/>
          </p15:clr>
        </p15:guide>
        <p15:guide id="3" orient="horz" pos="1049" userDrawn="1">
          <p15:clr>
            <a:srgbClr val="A4A3A4"/>
          </p15:clr>
        </p15:guide>
        <p15:guide id="4" pos="5910" userDrawn="1">
          <p15:clr>
            <a:srgbClr val="A4A3A4"/>
          </p15:clr>
        </p15:guide>
        <p15:guide id="5" orient="horz" pos="2659" userDrawn="1">
          <p15:clr>
            <a:srgbClr val="A4A3A4"/>
          </p15:clr>
        </p15:guide>
        <p15:guide id="6" orient="horz" pos="3453" userDrawn="1">
          <p15:clr>
            <a:srgbClr val="A4A3A4"/>
          </p15:clr>
        </p15:guide>
        <p15:guide id="7" pos="4617" userDrawn="1">
          <p15:clr>
            <a:srgbClr val="A4A3A4"/>
          </p15:clr>
        </p15:guide>
        <p15:guide id="8" pos="187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85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ena" initials="H" lastIdx="24" clrIdx="0"/>
  <p:cmAuthor id="2" name="Geoff Pinch" initials="GP" lastIdx="4" clrIdx="1">
    <p:extLst>
      <p:ext uri="{19B8F6BF-5375-455C-9EA6-DF929625EA0E}">
        <p15:presenceInfo xmlns:p15="http://schemas.microsoft.com/office/powerpoint/2012/main" userId="7a31a98e4eb9d1c9" providerId="Windows Live"/>
      </p:ext>
    </p:extLst>
  </p:cmAuthor>
  <p:cmAuthor id="3" name="Helena Conibear" initials="HC" lastIdx="8" clrIdx="2">
    <p:extLst>
      <p:ext uri="{19B8F6BF-5375-455C-9EA6-DF929625EA0E}">
        <p15:presenceInfo xmlns:p15="http://schemas.microsoft.com/office/powerpoint/2012/main" userId="S::helena@alcoholeducationtrust.org::14702610-6db2-485a-bfee-48fdd19d9556" providerId="AD"/>
      </p:ext>
    </p:extLst>
  </p:cmAuthor>
  <p:cmAuthor id="4" name="Alison Rees" initials="AR" lastIdx="2" clrIdx="3">
    <p:extLst>
      <p:ext uri="{19B8F6BF-5375-455C-9EA6-DF929625EA0E}">
        <p15:presenceInfo xmlns:p15="http://schemas.microsoft.com/office/powerpoint/2012/main" userId="S::alison@alcoholeducationtrust.org::643807b7-95c8-4d06-bfbd-2c8a4c2b8f9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247D"/>
    <a:srgbClr val="492D71"/>
    <a:srgbClr val="D8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C1B59F-D082-B000-FB0A-D9CDB311F6CB}" v="1" dt="2021-03-19T09:54:51.167"/>
    <p1510:client id="{201363F3-CCF0-4857-9DE7-0D478D32FBD6}" v="74" dt="2021-03-10T13:59:12.327"/>
    <p1510:client id="{2148D859-BC86-499A-A5E3-118E6AD9C46E}" v="9" dt="2021-03-12T11:51:41.702"/>
    <p1510:client id="{4E9DB81D-539E-4C9A-98C8-BFE56A0E79E4}" v="409" dt="2021-03-11T12:10:16.561"/>
    <p1510:client id="{51ECF0A9-638C-420D-9769-7DC274DED7B2}" v="69" dt="2021-03-12T15:58:25.087"/>
    <p1510:client id="{52021F5D-D352-4541-9393-019EA173BACF}" v="4" dt="2021-04-19T12:31:28.759"/>
    <p1510:client id="{56D0C04B-D40F-413C-975B-475452E1DBB9}" v="409" dt="2021-04-06T09:17:32.108"/>
    <p1510:client id="{5CE98E21-1E44-468E-8061-DF34336A1767}" v="108" dt="2021-03-26T14:30:55.768"/>
    <p1510:client id="{5DA4DA7B-0BBE-4B4A-8750-2CB6C5150168}" v="662" dt="2021-03-10T15:03:27.832"/>
    <p1510:client id="{644F69DD-E303-44FC-901E-B9F63F08F07E}" v="118" dt="2021-03-18T14:15:11.222"/>
    <p1510:client id="{65CD7103-E311-471E-81F3-85779A5DA9AD}" v="69" dt="2021-03-18T10:36:52.202"/>
    <p1510:client id="{69105F7C-A8EB-400B-A821-F184E201A588}" v="857" dt="2021-03-18T10:25:20.439"/>
    <p1510:client id="{719358B1-DD7C-1913-52FC-58151129C6B8}" v="1" dt="2021-04-01T12:00:29.719"/>
    <p1510:client id="{809EE21E-BC05-422B-B9B3-EF5AFCB2C35D}" v="546" dt="2021-03-19T11:45:02.435"/>
    <p1510:client id="{8C6A1096-2A06-424D-A80C-BBA2E00A47FE}" v="22" dt="2021-03-18T08:33:25.127"/>
    <p1510:client id="{919AF067-A6EB-4D03-975E-A93EC00E9C25}" v="1" dt="2021-03-30T15:28:54.118"/>
    <p1510:client id="{A74A6C82-54F3-4F58-921D-7CF3C113DCDB}" v="1" dt="2021-03-30T11:50:26.822"/>
    <p1510:client id="{B8C16258-4540-4F27-AC25-837BF8A90D02}" v="4" dt="2021-03-18T13:51:01.068"/>
    <p1510:client id="{D2E41C9A-6F75-41D3-AF7C-34CF7B677CEC}" v="4" dt="2021-03-09T13:04:34.451"/>
    <p1510:client id="{DCF715B2-76AE-03C0-89DA-299FC8FA40CD}" v="8" dt="2021-03-19T12:39:47.145"/>
    <p1510:client id="{E5022ACE-5B7C-430B-864B-312583715018}" v="71" dt="2021-03-19T09:01:46.148"/>
    <p1510:client id="{F1F64C56-FD70-407F-A327-506117BEDB18}" v="84" dt="2021-03-09T13:51:12.8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480"/>
    <p:restoredTop sz="94694"/>
  </p:normalViewPr>
  <p:slideViewPr>
    <p:cSldViewPr snapToGrid="0">
      <p:cViewPr varScale="1">
        <p:scale>
          <a:sx n="121" d="100"/>
          <a:sy n="121" d="100"/>
        </p:scale>
        <p:origin x="1752" y="176"/>
      </p:cViewPr>
      <p:guideLst>
        <p:guide orient="horz" pos="1842"/>
        <p:guide pos="807"/>
        <p:guide orient="horz" pos="1049"/>
        <p:guide pos="5910"/>
        <p:guide orient="horz" pos="2659"/>
        <p:guide orient="horz" pos="3453"/>
        <p:guide pos="4617"/>
        <p:guide pos="1873"/>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guide orient="horz" pos="2880"/>
        <p:guide pos="2160"/>
        <p:guide orient="horz" pos="285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on Rees" userId="S::alison@alcoholeducationtrust.org::643807b7-95c8-4d06-bfbd-2c8a4c2b8f9b" providerId="AD" clId="Web-{52021F5D-D352-4541-9393-019EA173BACF}"/>
    <pc:docChg chg="modSld">
      <pc:chgData name="Alison Rees" userId="S::alison@alcoholeducationtrust.org::643807b7-95c8-4d06-bfbd-2c8a4c2b8f9b" providerId="AD" clId="Web-{52021F5D-D352-4541-9393-019EA173BACF}" dt="2021-04-19T12:31:28.759" v="3" actId="14100"/>
      <pc:docMkLst>
        <pc:docMk/>
      </pc:docMkLst>
      <pc:sldChg chg="addSp delSp modSp">
        <pc:chgData name="Alison Rees" userId="S::alison@alcoholeducationtrust.org::643807b7-95c8-4d06-bfbd-2c8a4c2b8f9b" providerId="AD" clId="Web-{52021F5D-D352-4541-9393-019EA173BACF}" dt="2021-04-19T12:31:28.759" v="3" actId="14100"/>
        <pc:sldMkLst>
          <pc:docMk/>
          <pc:sldMk cId="1281602471" sldId="338"/>
        </pc:sldMkLst>
        <pc:spChg chg="del">
          <ac:chgData name="Alison Rees" userId="S::alison@alcoholeducationtrust.org::643807b7-95c8-4d06-bfbd-2c8a4c2b8f9b" providerId="AD" clId="Web-{52021F5D-D352-4541-9393-019EA173BACF}" dt="2021-04-19T12:31:00.915" v="0"/>
          <ac:spMkLst>
            <pc:docMk/>
            <pc:sldMk cId="1281602471" sldId="338"/>
            <ac:spMk id="7" creationId="{75C3D3C0-EF52-4B48-BE7C-24312ECC51AC}"/>
          </ac:spMkLst>
        </pc:spChg>
        <pc:spChg chg="add">
          <ac:chgData name="Alison Rees" userId="S::alison@alcoholeducationtrust.org::643807b7-95c8-4d06-bfbd-2c8a4c2b8f9b" providerId="AD" clId="Web-{52021F5D-D352-4541-9393-019EA173BACF}" dt="2021-04-19T12:31:25.650" v="1"/>
          <ac:spMkLst>
            <pc:docMk/>
            <pc:sldMk cId="1281602471" sldId="338"/>
            <ac:spMk id="8" creationId="{7F45F4F1-797E-4424-B3A8-3D1641B1337F}"/>
          </ac:spMkLst>
        </pc:spChg>
        <pc:spChg chg="add mod">
          <ac:chgData name="Alison Rees" userId="S::alison@alcoholeducationtrust.org::643807b7-95c8-4d06-bfbd-2c8a4c2b8f9b" providerId="AD" clId="Web-{52021F5D-D352-4541-9393-019EA173BACF}" dt="2021-04-19T12:31:28.759" v="3" actId="14100"/>
          <ac:spMkLst>
            <pc:docMk/>
            <pc:sldMk cId="1281602471" sldId="338"/>
            <ac:spMk id="10" creationId="{63B0AB21-A661-4F74-BD6A-B970446BBD2D}"/>
          </ac:spMkLst>
        </pc:spChg>
      </pc:sldChg>
    </pc:docChg>
  </pc:docChgLst>
  <pc:docChgLst>
    <pc:chgData name="Helena Conibear" userId="S::helena@alcoholeducationtrust.org::14702610-6db2-485a-bfee-48fdd19d9556" providerId="AD" clId="Web-{A74A6C82-54F3-4F58-921D-7CF3C113DCDB}"/>
    <pc:docChg chg="">
      <pc:chgData name="Helena Conibear" userId="S::helena@alcoholeducationtrust.org::14702610-6db2-485a-bfee-48fdd19d9556" providerId="AD" clId="Web-{A74A6C82-54F3-4F58-921D-7CF3C113DCDB}" dt="2021-03-30T11:50:26.822" v="0"/>
      <pc:docMkLst>
        <pc:docMk/>
      </pc:docMkLst>
      <pc:sldChg chg="addCm">
        <pc:chgData name="Helena Conibear" userId="S::helena@alcoholeducationtrust.org::14702610-6db2-485a-bfee-48fdd19d9556" providerId="AD" clId="Web-{A74A6C82-54F3-4F58-921D-7CF3C113DCDB}" dt="2021-03-30T11:50:26.822" v="0"/>
        <pc:sldMkLst>
          <pc:docMk/>
          <pc:sldMk cId="1989419449" sldId="328"/>
        </pc:sldMkLst>
      </pc:sldChg>
    </pc:docChg>
  </pc:docChgLst>
  <pc:docChgLst>
    <pc:chgData name="Alison Rees" userId="S::alison@alcoholeducationtrust.org::643807b7-95c8-4d06-bfbd-2c8a4c2b8f9b" providerId="AD" clId="Web-{65CD7103-E311-471E-81F3-85779A5DA9AD}"/>
    <pc:docChg chg="modSld">
      <pc:chgData name="Alison Rees" userId="S::alison@alcoholeducationtrust.org::643807b7-95c8-4d06-bfbd-2c8a4c2b8f9b" providerId="AD" clId="Web-{65CD7103-E311-471E-81F3-85779A5DA9AD}" dt="2021-03-18T10:36:52.202" v="67" actId="1076"/>
      <pc:docMkLst>
        <pc:docMk/>
      </pc:docMkLst>
      <pc:sldChg chg="modSp">
        <pc:chgData name="Alison Rees" userId="S::alison@alcoholeducationtrust.org::643807b7-95c8-4d06-bfbd-2c8a4c2b8f9b" providerId="AD" clId="Web-{65CD7103-E311-471E-81F3-85779A5DA9AD}" dt="2021-03-18T10:36:52.202" v="67" actId="1076"/>
        <pc:sldMkLst>
          <pc:docMk/>
          <pc:sldMk cId="2796079130" sldId="321"/>
        </pc:sldMkLst>
        <pc:spChg chg="mod">
          <ac:chgData name="Alison Rees" userId="S::alison@alcoholeducationtrust.org::643807b7-95c8-4d06-bfbd-2c8a4c2b8f9b" providerId="AD" clId="Web-{65CD7103-E311-471E-81F3-85779A5DA9AD}" dt="2021-03-18T10:36:52.202" v="67" actId="1076"/>
          <ac:spMkLst>
            <pc:docMk/>
            <pc:sldMk cId="2796079130" sldId="321"/>
            <ac:spMk id="5" creationId="{F4AD72D3-532B-4A7F-8C29-0F31F7DDCE82}"/>
          </ac:spMkLst>
        </pc:spChg>
      </pc:sldChg>
      <pc:sldChg chg="addSp modSp">
        <pc:chgData name="Alison Rees" userId="S::alison@alcoholeducationtrust.org::643807b7-95c8-4d06-bfbd-2c8a4c2b8f9b" providerId="AD" clId="Web-{65CD7103-E311-471E-81F3-85779A5DA9AD}" dt="2021-03-18T10:36:43.279" v="65" actId="1076"/>
        <pc:sldMkLst>
          <pc:docMk/>
          <pc:sldMk cId="2735464948" sldId="324"/>
        </pc:sldMkLst>
        <pc:spChg chg="add mod">
          <ac:chgData name="Alison Rees" userId="S::alison@alcoholeducationtrust.org::643807b7-95c8-4d06-bfbd-2c8a4c2b8f9b" providerId="AD" clId="Web-{65CD7103-E311-471E-81F3-85779A5DA9AD}" dt="2021-03-18T10:36:43.279" v="65" actId="1076"/>
          <ac:spMkLst>
            <pc:docMk/>
            <pc:sldMk cId="2735464948" sldId="324"/>
            <ac:spMk id="2" creationId="{075AE8FF-AD29-4ECF-8C9D-83EDB2156E7B}"/>
          </ac:spMkLst>
        </pc:spChg>
        <pc:spChg chg="mod">
          <ac:chgData name="Alison Rees" userId="S::alison@alcoholeducationtrust.org::643807b7-95c8-4d06-bfbd-2c8a4c2b8f9b" providerId="AD" clId="Web-{65CD7103-E311-471E-81F3-85779A5DA9AD}" dt="2021-03-18T10:36:40.217" v="64"/>
          <ac:spMkLst>
            <pc:docMk/>
            <pc:sldMk cId="2735464948" sldId="324"/>
            <ac:spMk id="9" creationId="{A113FDF5-40F1-5F4D-80A9-AFC328C36407}"/>
          </ac:spMkLst>
        </pc:spChg>
      </pc:sldChg>
      <pc:sldChg chg="delSp modSp">
        <pc:chgData name="Alison Rees" userId="S::alison@alcoholeducationtrust.org::643807b7-95c8-4d06-bfbd-2c8a4c2b8f9b" providerId="AD" clId="Web-{65CD7103-E311-471E-81F3-85779A5DA9AD}" dt="2021-03-18T10:36:15.216" v="60" actId="14100"/>
        <pc:sldMkLst>
          <pc:docMk/>
          <pc:sldMk cId="3274268799" sldId="325"/>
        </pc:sldMkLst>
        <pc:spChg chg="mod">
          <ac:chgData name="Alison Rees" userId="S::alison@alcoholeducationtrust.org::643807b7-95c8-4d06-bfbd-2c8a4c2b8f9b" providerId="AD" clId="Web-{65CD7103-E311-471E-81F3-85779A5DA9AD}" dt="2021-03-18T10:36:15.216" v="60" actId="14100"/>
          <ac:spMkLst>
            <pc:docMk/>
            <pc:sldMk cId="3274268799" sldId="325"/>
            <ac:spMk id="18" creationId="{50413F0C-AEA9-0146-9EAB-2C8693FEAAA7}"/>
          </ac:spMkLst>
        </pc:spChg>
        <pc:picChg chg="mod">
          <ac:chgData name="Alison Rees" userId="S::alison@alcoholeducationtrust.org::643807b7-95c8-4d06-bfbd-2c8a4c2b8f9b" providerId="AD" clId="Web-{65CD7103-E311-471E-81F3-85779A5DA9AD}" dt="2021-03-18T10:31:00.389" v="17" actId="1076"/>
          <ac:picMkLst>
            <pc:docMk/>
            <pc:sldMk cId="3274268799" sldId="325"/>
            <ac:picMk id="3" creationId="{B2F9A8E1-1259-474D-816E-2D41D9588E95}"/>
          </ac:picMkLst>
        </pc:picChg>
        <pc:picChg chg="del">
          <ac:chgData name="Alison Rees" userId="S::alison@alcoholeducationtrust.org::643807b7-95c8-4d06-bfbd-2c8a4c2b8f9b" providerId="AD" clId="Web-{65CD7103-E311-471E-81F3-85779A5DA9AD}" dt="2021-03-18T10:30:42.076" v="12"/>
          <ac:picMkLst>
            <pc:docMk/>
            <pc:sldMk cId="3274268799" sldId="325"/>
            <ac:picMk id="4" creationId="{91AD5F1D-0D87-3E45-8F00-EE1B36191175}"/>
          </ac:picMkLst>
        </pc:picChg>
      </pc:sldChg>
      <pc:sldChg chg="addSp delSp modSp">
        <pc:chgData name="Alison Rees" userId="S::alison@alcoholeducationtrust.org::643807b7-95c8-4d06-bfbd-2c8a4c2b8f9b" providerId="AD" clId="Web-{65CD7103-E311-471E-81F3-85779A5DA9AD}" dt="2021-03-18T10:36:26.951" v="61"/>
        <pc:sldMkLst>
          <pc:docMk/>
          <pc:sldMk cId="2993852141" sldId="326"/>
        </pc:sldMkLst>
        <pc:spChg chg="add mod">
          <ac:chgData name="Alison Rees" userId="S::alison@alcoholeducationtrust.org::643807b7-95c8-4d06-bfbd-2c8a4c2b8f9b" providerId="AD" clId="Web-{65CD7103-E311-471E-81F3-85779A5DA9AD}" dt="2021-03-18T10:35:35.589" v="56" actId="1076"/>
          <ac:spMkLst>
            <pc:docMk/>
            <pc:sldMk cId="2993852141" sldId="326"/>
            <ac:spMk id="7" creationId="{7B775442-1981-41E6-B417-DA61CC730684}"/>
          </ac:spMkLst>
        </pc:spChg>
        <pc:spChg chg="add">
          <ac:chgData name="Alison Rees" userId="S::alison@alcoholeducationtrust.org::643807b7-95c8-4d06-bfbd-2c8a4c2b8f9b" providerId="AD" clId="Web-{65CD7103-E311-471E-81F3-85779A5DA9AD}" dt="2021-03-18T10:36:26.951" v="61"/>
          <ac:spMkLst>
            <pc:docMk/>
            <pc:sldMk cId="2993852141" sldId="326"/>
            <ac:spMk id="10" creationId="{D8E8D08F-8336-4D74-9D48-AF9A58C25502}"/>
          </ac:spMkLst>
        </pc:spChg>
        <pc:spChg chg="add mod">
          <ac:chgData name="Alison Rees" userId="S::alison@alcoholeducationtrust.org::643807b7-95c8-4d06-bfbd-2c8a4c2b8f9b" providerId="AD" clId="Web-{65CD7103-E311-471E-81F3-85779A5DA9AD}" dt="2021-03-18T10:35:27.479" v="54" actId="14100"/>
          <ac:spMkLst>
            <pc:docMk/>
            <pc:sldMk cId="2993852141" sldId="326"/>
            <ac:spMk id="15" creationId="{D11BEA91-18FD-4065-A343-7C7C82985C4D}"/>
          </ac:spMkLst>
        </pc:spChg>
        <pc:picChg chg="add mod">
          <ac:chgData name="Alison Rees" userId="S::alison@alcoholeducationtrust.org::643807b7-95c8-4d06-bfbd-2c8a4c2b8f9b" providerId="AD" clId="Web-{65CD7103-E311-471E-81F3-85779A5DA9AD}" dt="2021-03-18T10:35:33.651" v="55" actId="1076"/>
          <ac:picMkLst>
            <pc:docMk/>
            <pc:sldMk cId="2993852141" sldId="326"/>
            <ac:picMk id="2" creationId="{AEC684AB-88EF-4307-9B98-348A3286B45F}"/>
          </ac:picMkLst>
        </pc:picChg>
        <pc:picChg chg="del">
          <ac:chgData name="Alison Rees" userId="S::alison@alcoholeducationtrust.org::643807b7-95c8-4d06-bfbd-2c8a4c2b8f9b" providerId="AD" clId="Web-{65CD7103-E311-471E-81F3-85779A5DA9AD}" dt="2021-03-18T10:28:45.383" v="0"/>
          <ac:picMkLst>
            <pc:docMk/>
            <pc:sldMk cId="2993852141" sldId="326"/>
            <ac:picMk id="4" creationId="{19D45385-05DD-4D9E-B529-18DE20E4632A}"/>
          </ac:picMkLst>
        </pc:picChg>
        <pc:picChg chg="add mod">
          <ac:chgData name="Alison Rees" userId="S::alison@alcoholeducationtrust.org::643807b7-95c8-4d06-bfbd-2c8a4c2b8f9b" providerId="AD" clId="Web-{65CD7103-E311-471E-81F3-85779A5DA9AD}" dt="2021-03-18T10:35:17.448" v="51" actId="1076"/>
          <ac:picMkLst>
            <pc:docMk/>
            <pc:sldMk cId="2993852141" sldId="326"/>
            <ac:picMk id="8" creationId="{5D08C457-3DED-47C6-AD15-A658E56EECE4}"/>
          </ac:picMkLst>
        </pc:picChg>
        <pc:picChg chg="del">
          <ac:chgData name="Alison Rees" userId="S::alison@alcoholeducationtrust.org::643807b7-95c8-4d06-bfbd-2c8a4c2b8f9b" providerId="AD" clId="Web-{65CD7103-E311-471E-81F3-85779A5DA9AD}" dt="2021-03-18T10:31:10.468" v="18"/>
          <ac:picMkLst>
            <pc:docMk/>
            <pc:sldMk cId="2993852141" sldId="326"/>
            <ac:picMk id="9" creationId="{49493F16-C5E5-944C-8D09-8A2800BA8913}"/>
          </ac:picMkLst>
        </pc:picChg>
        <pc:picChg chg="mod">
          <ac:chgData name="Alison Rees" userId="S::alison@alcoholeducationtrust.org::643807b7-95c8-4d06-bfbd-2c8a4c2b8f9b" providerId="AD" clId="Web-{65CD7103-E311-471E-81F3-85779A5DA9AD}" dt="2021-03-18T10:35:14.135" v="50" actId="14100"/>
          <ac:picMkLst>
            <pc:docMk/>
            <pc:sldMk cId="2993852141" sldId="326"/>
            <ac:picMk id="11" creationId="{DE92065E-2A9C-2B4C-82EB-6F2EE73E0165}"/>
          </ac:picMkLst>
        </pc:picChg>
      </pc:sldChg>
      <pc:sldChg chg="addSp delSp modSp">
        <pc:chgData name="Alison Rees" userId="S::alison@alcoholeducationtrust.org::643807b7-95c8-4d06-bfbd-2c8a4c2b8f9b" providerId="AD" clId="Web-{65CD7103-E311-471E-81F3-85779A5DA9AD}" dt="2021-03-18T10:36:05.184" v="58" actId="1076"/>
        <pc:sldMkLst>
          <pc:docMk/>
          <pc:sldMk cId="570200786" sldId="327"/>
        </pc:sldMkLst>
        <pc:spChg chg="mod">
          <ac:chgData name="Alison Rees" userId="S::alison@alcoholeducationtrust.org::643807b7-95c8-4d06-bfbd-2c8a4c2b8f9b" providerId="AD" clId="Web-{65CD7103-E311-471E-81F3-85779A5DA9AD}" dt="2021-03-18T10:36:05.184" v="58" actId="1076"/>
          <ac:spMkLst>
            <pc:docMk/>
            <pc:sldMk cId="570200786" sldId="327"/>
            <ac:spMk id="13" creationId="{3479647D-3CBC-7F40-A2F9-52597F02E829}"/>
          </ac:spMkLst>
        </pc:spChg>
        <pc:picChg chg="mod modCrop">
          <ac:chgData name="Alison Rees" userId="S::alison@alcoholeducationtrust.org::643807b7-95c8-4d06-bfbd-2c8a4c2b8f9b" providerId="AD" clId="Web-{65CD7103-E311-471E-81F3-85779A5DA9AD}" dt="2021-03-18T10:33:12.551" v="41"/>
          <ac:picMkLst>
            <pc:docMk/>
            <pc:sldMk cId="570200786" sldId="327"/>
            <ac:picMk id="3" creationId="{60984C06-DBEC-4709-8E08-70913816429A}"/>
          </ac:picMkLst>
        </pc:picChg>
        <pc:picChg chg="mod modCrop">
          <ac:chgData name="Alison Rees" userId="S::alison@alcoholeducationtrust.org::643807b7-95c8-4d06-bfbd-2c8a4c2b8f9b" providerId="AD" clId="Web-{65CD7103-E311-471E-81F3-85779A5DA9AD}" dt="2021-03-18T10:32:36.503" v="34" actId="14100"/>
          <ac:picMkLst>
            <pc:docMk/>
            <pc:sldMk cId="570200786" sldId="327"/>
            <ac:picMk id="5" creationId="{00000000-0000-0000-0000-000000000000}"/>
          </ac:picMkLst>
        </pc:picChg>
        <pc:picChg chg="add mod">
          <ac:chgData name="Alison Rees" userId="S::alison@alcoholeducationtrust.org::643807b7-95c8-4d06-bfbd-2c8a4c2b8f9b" providerId="AD" clId="Web-{65CD7103-E311-471E-81F3-85779A5DA9AD}" dt="2021-03-18T10:30:52.764" v="16" actId="1076"/>
          <ac:picMkLst>
            <pc:docMk/>
            <pc:sldMk cId="570200786" sldId="327"/>
            <ac:picMk id="6" creationId="{E1616BF9-8725-487B-A9FE-8F13FA5E0875}"/>
          </ac:picMkLst>
        </pc:picChg>
        <pc:picChg chg="del">
          <ac:chgData name="Alison Rees" userId="S::alison@alcoholeducationtrust.org::643807b7-95c8-4d06-bfbd-2c8a4c2b8f9b" providerId="AD" clId="Web-{65CD7103-E311-471E-81F3-85779A5DA9AD}" dt="2021-03-18T10:30:35.294" v="11"/>
          <ac:picMkLst>
            <pc:docMk/>
            <pc:sldMk cId="570200786" sldId="327"/>
            <ac:picMk id="7" creationId="{B755E51D-ABF9-2C41-8811-D5E1898D6E35}"/>
          </ac:picMkLst>
        </pc:picChg>
        <pc:picChg chg="add mod modCrop">
          <ac:chgData name="Alison Rees" userId="S::alison@alcoholeducationtrust.org::643807b7-95c8-4d06-bfbd-2c8a4c2b8f9b" providerId="AD" clId="Web-{65CD7103-E311-471E-81F3-85779A5DA9AD}" dt="2021-03-18T10:32:51.800" v="37"/>
          <ac:picMkLst>
            <pc:docMk/>
            <pc:sldMk cId="570200786" sldId="327"/>
            <ac:picMk id="8" creationId="{EBA3B9A1-FE04-42A0-AFCD-25E4CB17B72C}"/>
          </ac:picMkLst>
        </pc:picChg>
      </pc:sldChg>
      <pc:sldChg chg="modSp">
        <pc:chgData name="Alison Rees" userId="S::alison@alcoholeducationtrust.org::643807b7-95c8-4d06-bfbd-2c8a4c2b8f9b" providerId="AD" clId="Web-{65CD7103-E311-471E-81F3-85779A5DA9AD}" dt="2021-03-18T10:35:52.449" v="57"/>
        <pc:sldMkLst>
          <pc:docMk/>
          <pc:sldMk cId="1989419449" sldId="328"/>
        </pc:sldMkLst>
        <pc:spChg chg="ord">
          <ac:chgData name="Alison Rees" userId="S::alison@alcoholeducationtrust.org::643807b7-95c8-4d06-bfbd-2c8a4c2b8f9b" providerId="AD" clId="Web-{65CD7103-E311-471E-81F3-85779A5DA9AD}" dt="2021-03-18T10:35:52.449" v="57"/>
          <ac:spMkLst>
            <pc:docMk/>
            <pc:sldMk cId="1989419449" sldId="328"/>
            <ac:spMk id="7" creationId="{678AECBE-1A77-3A40-9972-9D9EA5D1D882}"/>
          </ac:spMkLst>
        </pc:spChg>
      </pc:sldChg>
    </pc:docChg>
  </pc:docChgLst>
  <pc:docChgLst>
    <pc:chgData name="Alison Rees" userId="S::alison@alcoholeducationtrust.org::643807b7-95c8-4d06-bfbd-2c8a4c2b8f9b" providerId="AD" clId="Web-{8C6A1096-2A06-424D-A80C-BBA2E00A47FE}"/>
    <pc:docChg chg="addSld modSld">
      <pc:chgData name="Alison Rees" userId="S::alison@alcoholeducationtrust.org::643807b7-95c8-4d06-bfbd-2c8a4c2b8f9b" providerId="AD" clId="Web-{8C6A1096-2A06-424D-A80C-BBA2E00A47FE}" dt="2021-03-18T08:33:25.127" v="11" actId="20577"/>
      <pc:docMkLst>
        <pc:docMk/>
      </pc:docMkLst>
      <pc:sldChg chg="modSp new">
        <pc:chgData name="Alison Rees" userId="S::alison@alcoholeducationtrust.org::643807b7-95c8-4d06-bfbd-2c8a4c2b8f9b" providerId="AD" clId="Web-{8C6A1096-2A06-424D-A80C-BBA2E00A47FE}" dt="2021-03-18T08:32:54.422" v="5" actId="20577"/>
        <pc:sldMkLst>
          <pc:docMk/>
          <pc:sldMk cId="1100203479" sldId="334"/>
        </pc:sldMkLst>
        <pc:spChg chg="mod">
          <ac:chgData name="Alison Rees" userId="S::alison@alcoholeducationtrust.org::643807b7-95c8-4d06-bfbd-2c8a4c2b8f9b" providerId="AD" clId="Web-{8C6A1096-2A06-424D-A80C-BBA2E00A47FE}" dt="2021-03-18T08:32:54.422" v="5" actId="20577"/>
          <ac:spMkLst>
            <pc:docMk/>
            <pc:sldMk cId="1100203479" sldId="334"/>
            <ac:spMk id="2" creationId="{732D650A-FB42-4FAA-8237-3886719C6786}"/>
          </ac:spMkLst>
        </pc:spChg>
      </pc:sldChg>
      <pc:sldChg chg="modSp add replId">
        <pc:chgData name="Alison Rees" userId="S::alison@alcoholeducationtrust.org::643807b7-95c8-4d06-bfbd-2c8a4c2b8f9b" providerId="AD" clId="Web-{8C6A1096-2A06-424D-A80C-BBA2E00A47FE}" dt="2021-03-18T08:33:25.127" v="11" actId="20577"/>
        <pc:sldMkLst>
          <pc:docMk/>
          <pc:sldMk cId="374711511" sldId="335"/>
        </pc:sldMkLst>
        <pc:spChg chg="mod">
          <ac:chgData name="Alison Rees" userId="S::alison@alcoholeducationtrust.org::643807b7-95c8-4d06-bfbd-2c8a4c2b8f9b" providerId="AD" clId="Web-{8C6A1096-2A06-424D-A80C-BBA2E00A47FE}" dt="2021-03-18T08:33:25.127" v="11" actId="20577"/>
          <ac:spMkLst>
            <pc:docMk/>
            <pc:sldMk cId="374711511" sldId="335"/>
            <ac:spMk id="2" creationId="{732D650A-FB42-4FAA-8237-3886719C6786}"/>
          </ac:spMkLst>
        </pc:spChg>
      </pc:sldChg>
    </pc:docChg>
  </pc:docChgLst>
  <pc:docChgLst>
    <pc:chgData name="Alison Rees" userId="S::alison@alcoholeducationtrust.org::643807b7-95c8-4d06-bfbd-2c8a4c2b8f9b" providerId="AD" clId="Web-{51ECF0A9-638C-420D-9769-7DC274DED7B2}"/>
    <pc:docChg chg="modSld">
      <pc:chgData name="Alison Rees" userId="S::alison@alcoholeducationtrust.org::643807b7-95c8-4d06-bfbd-2c8a4c2b8f9b" providerId="AD" clId="Web-{51ECF0A9-638C-420D-9769-7DC274DED7B2}" dt="2021-03-12T15:58:25.087" v="43"/>
      <pc:docMkLst>
        <pc:docMk/>
      </pc:docMkLst>
      <pc:sldChg chg="modSp">
        <pc:chgData name="Alison Rees" userId="S::alison@alcoholeducationtrust.org::643807b7-95c8-4d06-bfbd-2c8a4c2b8f9b" providerId="AD" clId="Web-{51ECF0A9-638C-420D-9769-7DC274DED7B2}" dt="2021-03-12T15:45:39.240" v="1" actId="1076"/>
        <pc:sldMkLst>
          <pc:docMk/>
          <pc:sldMk cId="3366163291" sldId="305"/>
        </pc:sldMkLst>
        <pc:spChg chg="mod">
          <ac:chgData name="Alison Rees" userId="S::alison@alcoholeducationtrust.org::643807b7-95c8-4d06-bfbd-2c8a4c2b8f9b" providerId="AD" clId="Web-{51ECF0A9-638C-420D-9769-7DC274DED7B2}" dt="2021-03-12T15:45:39.240" v="1" actId="1076"/>
          <ac:spMkLst>
            <pc:docMk/>
            <pc:sldMk cId="3366163291" sldId="305"/>
            <ac:spMk id="63" creationId="{83A09796-842A-8E4A-9211-C4AB70C9C06F}"/>
          </ac:spMkLst>
        </pc:spChg>
      </pc:sldChg>
      <pc:sldChg chg="modSp">
        <pc:chgData name="Alison Rees" userId="S::alison@alcoholeducationtrust.org::643807b7-95c8-4d06-bfbd-2c8a4c2b8f9b" providerId="AD" clId="Web-{51ECF0A9-638C-420D-9769-7DC274DED7B2}" dt="2021-03-12T15:46:49.429" v="6" actId="1076"/>
        <pc:sldMkLst>
          <pc:docMk/>
          <pc:sldMk cId="2138257090" sldId="313"/>
        </pc:sldMkLst>
        <pc:spChg chg="mod">
          <ac:chgData name="Alison Rees" userId="S::alison@alcoholeducationtrust.org::643807b7-95c8-4d06-bfbd-2c8a4c2b8f9b" providerId="AD" clId="Web-{51ECF0A9-638C-420D-9769-7DC274DED7B2}" dt="2021-03-12T15:46:03.163" v="4"/>
          <ac:spMkLst>
            <pc:docMk/>
            <pc:sldMk cId="2138257090" sldId="313"/>
            <ac:spMk id="17" creationId="{21571A50-AB5D-A64C-8D56-D446A4979659}"/>
          </ac:spMkLst>
        </pc:spChg>
        <pc:spChg chg="mod">
          <ac:chgData name="Alison Rees" userId="S::alison@alcoholeducationtrust.org::643807b7-95c8-4d06-bfbd-2c8a4c2b8f9b" providerId="AD" clId="Web-{51ECF0A9-638C-420D-9769-7DC274DED7B2}" dt="2021-03-12T15:46:49.429" v="6" actId="1076"/>
          <ac:spMkLst>
            <pc:docMk/>
            <pc:sldMk cId="2138257090" sldId="313"/>
            <ac:spMk id="20" creationId="{62AD543A-97C5-5349-BB65-BCB9C0189564}"/>
          </ac:spMkLst>
        </pc:spChg>
      </pc:sldChg>
      <pc:sldChg chg="delCm">
        <pc:chgData name="Alison Rees" userId="S::alison@alcoholeducationtrust.org::643807b7-95c8-4d06-bfbd-2c8a4c2b8f9b" providerId="AD" clId="Web-{51ECF0A9-638C-420D-9769-7DC274DED7B2}" dt="2021-03-12T15:56:37.663" v="7"/>
        <pc:sldMkLst>
          <pc:docMk/>
          <pc:sldMk cId="171080816" sldId="315"/>
        </pc:sldMkLst>
      </pc:sldChg>
      <pc:sldChg chg="delCm">
        <pc:chgData name="Alison Rees" userId="S::alison@alcoholeducationtrust.org::643807b7-95c8-4d06-bfbd-2c8a4c2b8f9b" providerId="AD" clId="Web-{51ECF0A9-638C-420D-9769-7DC274DED7B2}" dt="2021-03-12T15:56:46.272" v="8"/>
        <pc:sldMkLst>
          <pc:docMk/>
          <pc:sldMk cId="2651838879" sldId="316"/>
        </pc:sldMkLst>
      </pc:sldChg>
      <pc:sldChg chg="modSp delCm">
        <pc:chgData name="Alison Rees" userId="S::alison@alcoholeducationtrust.org::643807b7-95c8-4d06-bfbd-2c8a4c2b8f9b" providerId="AD" clId="Web-{51ECF0A9-638C-420D-9769-7DC274DED7B2}" dt="2021-03-12T15:58:25.087" v="43"/>
        <pc:sldMkLst>
          <pc:docMk/>
          <pc:sldMk cId="2300757644" sldId="317"/>
        </pc:sldMkLst>
        <pc:spChg chg="mod">
          <ac:chgData name="Alison Rees" userId="S::alison@alcoholeducationtrust.org::643807b7-95c8-4d06-bfbd-2c8a4c2b8f9b" providerId="AD" clId="Web-{51ECF0A9-638C-420D-9769-7DC274DED7B2}" dt="2021-03-12T15:57:57.102" v="41" actId="20577"/>
          <ac:spMkLst>
            <pc:docMk/>
            <pc:sldMk cId="2300757644" sldId="317"/>
            <ac:spMk id="23" creationId="{00000000-0000-0000-0000-000000000000}"/>
          </ac:spMkLst>
        </pc:spChg>
        <pc:spChg chg="mod">
          <ac:chgData name="Alison Rees" userId="S::alison@alcoholeducationtrust.org::643807b7-95c8-4d06-bfbd-2c8a4c2b8f9b" providerId="AD" clId="Web-{51ECF0A9-638C-420D-9769-7DC274DED7B2}" dt="2021-03-12T15:58:04.196" v="42" actId="1076"/>
          <ac:spMkLst>
            <pc:docMk/>
            <pc:sldMk cId="2300757644" sldId="317"/>
            <ac:spMk id="28" creationId="{EB44D994-99F4-484B-B15B-C0A534EC4CC3}"/>
          </ac:spMkLst>
        </pc:spChg>
      </pc:sldChg>
    </pc:docChg>
  </pc:docChgLst>
  <pc:docChgLst>
    <pc:chgData name="Alison Rees" userId="S::alison@alcoholeducationtrust.org::643807b7-95c8-4d06-bfbd-2c8a4c2b8f9b" providerId="AD" clId="Web-{5CE98E21-1E44-468E-8061-DF34336A1767}"/>
    <pc:docChg chg="modSld">
      <pc:chgData name="Alison Rees" userId="S::alison@alcoholeducationtrust.org::643807b7-95c8-4d06-bfbd-2c8a4c2b8f9b" providerId="AD" clId="Web-{5CE98E21-1E44-468E-8061-DF34336A1767}" dt="2021-03-26T14:30:55.768" v="74"/>
      <pc:docMkLst>
        <pc:docMk/>
      </pc:docMkLst>
      <pc:sldChg chg="addSp delSp modSp delAnim">
        <pc:chgData name="Alison Rees" userId="S::alison@alcoholeducationtrust.org::643807b7-95c8-4d06-bfbd-2c8a4c2b8f9b" providerId="AD" clId="Web-{5CE98E21-1E44-468E-8061-DF34336A1767}" dt="2021-03-26T14:09:24.956" v="69"/>
        <pc:sldMkLst>
          <pc:docMk/>
          <pc:sldMk cId="2651838879" sldId="316"/>
        </pc:sldMkLst>
        <pc:spChg chg="mod">
          <ac:chgData name="Alison Rees" userId="S::alison@alcoholeducationtrust.org::643807b7-95c8-4d06-bfbd-2c8a4c2b8f9b" providerId="AD" clId="Web-{5CE98E21-1E44-468E-8061-DF34336A1767}" dt="2021-03-26T14:08:50.985" v="68" actId="20577"/>
          <ac:spMkLst>
            <pc:docMk/>
            <pc:sldMk cId="2651838879" sldId="316"/>
            <ac:spMk id="19" creationId="{00000000-0000-0000-0000-000000000000}"/>
          </ac:spMkLst>
        </pc:spChg>
        <pc:spChg chg="mod topLvl">
          <ac:chgData name="Alison Rees" userId="S::alison@alcoholeducationtrust.org::643807b7-95c8-4d06-bfbd-2c8a4c2b8f9b" providerId="AD" clId="Web-{5CE98E21-1E44-468E-8061-DF34336A1767}" dt="2021-03-26T14:06:24.336" v="38"/>
          <ac:spMkLst>
            <pc:docMk/>
            <pc:sldMk cId="2651838879" sldId="316"/>
            <ac:spMk id="20" creationId="{00000000-0000-0000-0000-000000000000}"/>
          </ac:spMkLst>
        </pc:spChg>
        <pc:spChg chg="add mod">
          <ac:chgData name="Alison Rees" userId="S::alison@alcoholeducationtrust.org::643807b7-95c8-4d06-bfbd-2c8a4c2b8f9b" providerId="AD" clId="Web-{5CE98E21-1E44-468E-8061-DF34336A1767}" dt="2021-03-26T14:07:31.449" v="49" actId="1076"/>
          <ac:spMkLst>
            <pc:docMk/>
            <pc:sldMk cId="2651838879" sldId="316"/>
            <ac:spMk id="22" creationId="{E012D06C-3B60-41A2-82EF-71DC3B9CE260}"/>
          </ac:spMkLst>
        </pc:spChg>
        <pc:spChg chg="ord">
          <ac:chgData name="Alison Rees" userId="S::alison@alcoholeducationtrust.org::643807b7-95c8-4d06-bfbd-2c8a4c2b8f9b" providerId="AD" clId="Web-{5CE98E21-1E44-468E-8061-DF34336A1767}" dt="2021-03-26T14:09:24.956" v="69"/>
          <ac:spMkLst>
            <pc:docMk/>
            <pc:sldMk cId="2651838879" sldId="316"/>
            <ac:spMk id="27" creationId="{8317AEBD-2A3D-164A-BF98-2C0507C7B438}"/>
          </ac:spMkLst>
        </pc:spChg>
        <pc:spChg chg="add del mod">
          <ac:chgData name="Alison Rees" userId="S::alison@alcoholeducationtrust.org::643807b7-95c8-4d06-bfbd-2c8a4c2b8f9b" providerId="AD" clId="Web-{5CE98E21-1E44-468E-8061-DF34336A1767}" dt="2021-03-26T14:08:15.342" v="58"/>
          <ac:spMkLst>
            <pc:docMk/>
            <pc:sldMk cId="2651838879" sldId="316"/>
            <ac:spMk id="30" creationId="{1404C048-78C9-40A4-B101-847FD7CBE0D6}"/>
          </ac:spMkLst>
        </pc:spChg>
        <pc:grpChg chg="del">
          <ac:chgData name="Alison Rees" userId="S::alison@alcoholeducationtrust.org::643807b7-95c8-4d06-bfbd-2c8a4c2b8f9b" providerId="AD" clId="Web-{5CE98E21-1E44-468E-8061-DF34336A1767}" dt="2021-03-26T14:06:24.336" v="38"/>
          <ac:grpSpMkLst>
            <pc:docMk/>
            <pc:sldMk cId="2651838879" sldId="316"/>
            <ac:grpSpMk id="2" creationId="{300E394C-9CCA-A04F-B825-9F4EAD205E7E}"/>
          </ac:grpSpMkLst>
        </pc:grpChg>
        <pc:grpChg chg="topLvl">
          <ac:chgData name="Alison Rees" userId="S::alison@alcoholeducationtrust.org::643807b7-95c8-4d06-bfbd-2c8a4c2b8f9b" providerId="AD" clId="Web-{5CE98E21-1E44-468E-8061-DF34336A1767}" dt="2021-03-26T14:06:24.336" v="38"/>
          <ac:grpSpMkLst>
            <pc:docMk/>
            <pc:sldMk cId="2651838879" sldId="316"/>
            <ac:grpSpMk id="12" creationId="{00000000-0000-0000-0000-000000000000}"/>
          </ac:grpSpMkLst>
        </pc:grpChg>
        <pc:grpChg chg="add mod">
          <ac:chgData name="Alison Rees" userId="S::alison@alcoholeducationtrust.org::643807b7-95c8-4d06-bfbd-2c8a4c2b8f9b" providerId="AD" clId="Web-{5CE98E21-1E44-468E-8061-DF34336A1767}" dt="2021-03-26T14:07:37.871" v="51" actId="1076"/>
          <ac:grpSpMkLst>
            <pc:docMk/>
            <pc:sldMk cId="2651838879" sldId="316"/>
            <ac:grpSpMk id="29" creationId="{ED61FF26-1E4F-407A-9B6D-60FDA74F56BD}"/>
          </ac:grpSpMkLst>
        </pc:grpChg>
        <pc:picChg chg="topLvl">
          <ac:chgData name="Alison Rees" userId="S::alison@alcoholeducationtrust.org::643807b7-95c8-4d06-bfbd-2c8a4c2b8f9b" providerId="AD" clId="Web-{5CE98E21-1E44-468E-8061-DF34336A1767}" dt="2021-03-26T14:06:24.336" v="38"/>
          <ac:picMkLst>
            <pc:docMk/>
            <pc:sldMk cId="2651838879" sldId="316"/>
            <ac:picMk id="21" creationId="{C2834547-F78E-2B40-88D5-68F2316A1FED}"/>
          </ac:picMkLst>
        </pc:picChg>
      </pc:sldChg>
      <pc:sldChg chg="addSp delSp modSp addAnim delAnim modAnim">
        <pc:chgData name="Alison Rees" userId="S::alison@alcoholeducationtrust.org::643807b7-95c8-4d06-bfbd-2c8a4c2b8f9b" providerId="AD" clId="Web-{5CE98E21-1E44-468E-8061-DF34336A1767}" dt="2021-03-26T14:30:55.768" v="74"/>
        <pc:sldMkLst>
          <pc:docMk/>
          <pc:sldMk cId="1355895122" sldId="329"/>
        </pc:sldMkLst>
        <pc:spChg chg="mod ord">
          <ac:chgData name="Alison Rees" userId="S::alison@alcoholeducationtrust.org::643807b7-95c8-4d06-bfbd-2c8a4c2b8f9b" providerId="AD" clId="Web-{5CE98E21-1E44-468E-8061-DF34336A1767}" dt="2021-03-26T14:30:30.220" v="71"/>
          <ac:spMkLst>
            <pc:docMk/>
            <pc:sldMk cId="1355895122" sldId="329"/>
            <ac:spMk id="8" creationId="{1700DDCE-FAE6-AE40-AEF7-9C471B880BBB}"/>
          </ac:spMkLst>
        </pc:spChg>
        <pc:picChg chg="add mod ord modCrop">
          <ac:chgData name="Alison Rees" userId="S::alison@alcoholeducationtrust.org::643807b7-95c8-4d06-bfbd-2c8a4c2b8f9b" providerId="AD" clId="Web-{5CE98E21-1E44-468E-8061-DF34336A1767}" dt="2021-03-26T14:03:43.170" v="10"/>
          <ac:picMkLst>
            <pc:docMk/>
            <pc:sldMk cId="1355895122" sldId="329"/>
            <ac:picMk id="4" creationId="{CE904FE9-8D4F-40D0-A654-B69695894A49}"/>
          </ac:picMkLst>
        </pc:picChg>
        <pc:picChg chg="mod">
          <ac:chgData name="Alison Rees" userId="S::alison@alcoholeducationtrust.org::643807b7-95c8-4d06-bfbd-2c8a4c2b8f9b" providerId="AD" clId="Web-{5CE98E21-1E44-468E-8061-DF34336A1767}" dt="2021-03-26T14:30:32.642" v="72" actId="1076"/>
          <ac:picMkLst>
            <pc:docMk/>
            <pc:sldMk cId="1355895122" sldId="329"/>
            <ac:picMk id="7" creationId="{6807A300-9433-4A45-A93B-411ED88D19AB}"/>
          </ac:picMkLst>
        </pc:picChg>
        <pc:picChg chg="del mod">
          <ac:chgData name="Alison Rees" userId="S::alison@alcoholeducationtrust.org::643807b7-95c8-4d06-bfbd-2c8a4c2b8f9b" providerId="AD" clId="Web-{5CE98E21-1E44-468E-8061-DF34336A1767}" dt="2021-03-26T14:03:49.186" v="11"/>
          <ac:picMkLst>
            <pc:docMk/>
            <pc:sldMk cId="1355895122" sldId="329"/>
            <ac:picMk id="44" creationId="{B471B019-4DE9-1142-82B2-A77C0790FBCE}"/>
          </ac:picMkLst>
        </pc:picChg>
      </pc:sldChg>
    </pc:docChg>
  </pc:docChgLst>
  <pc:docChgLst>
    <pc:chgData name="Alison Rees" userId="S::alison@alcoholeducationtrust.org::643807b7-95c8-4d06-bfbd-2c8a4c2b8f9b" providerId="AD" clId="Web-{56D0C04B-D40F-413C-975B-475452E1DBB9}"/>
    <pc:docChg chg="delSld modSld">
      <pc:chgData name="Alison Rees" userId="S::alison@alcoholeducationtrust.org::643807b7-95c8-4d06-bfbd-2c8a4c2b8f9b" providerId="AD" clId="Web-{56D0C04B-D40F-413C-975B-475452E1DBB9}" dt="2021-04-06T09:17:23.733" v="262" actId="20577"/>
      <pc:docMkLst>
        <pc:docMk/>
      </pc:docMkLst>
      <pc:sldChg chg="modSp">
        <pc:chgData name="Alison Rees" userId="S::alison@alcoholeducationtrust.org::643807b7-95c8-4d06-bfbd-2c8a4c2b8f9b" providerId="AD" clId="Web-{56D0C04B-D40F-413C-975B-475452E1DBB9}" dt="2021-04-06T07:51:36.190" v="10"/>
        <pc:sldMkLst>
          <pc:docMk/>
          <pc:sldMk cId="3366163291" sldId="305"/>
        </pc:sldMkLst>
        <pc:spChg chg="mod">
          <ac:chgData name="Alison Rees" userId="S::alison@alcoholeducationtrust.org::643807b7-95c8-4d06-bfbd-2c8a4c2b8f9b" providerId="AD" clId="Web-{56D0C04B-D40F-413C-975B-475452E1DBB9}" dt="2021-04-06T07:51:07.361" v="6" actId="1076"/>
          <ac:spMkLst>
            <pc:docMk/>
            <pc:sldMk cId="3366163291" sldId="305"/>
            <ac:spMk id="28" creationId="{F34FF05B-9E71-AC4D-8734-3F9402180B53}"/>
          </ac:spMkLst>
        </pc:spChg>
        <pc:spChg chg="mod">
          <ac:chgData name="Alison Rees" userId="S::alison@alcoholeducationtrust.org::643807b7-95c8-4d06-bfbd-2c8a4c2b8f9b" providerId="AD" clId="Web-{56D0C04B-D40F-413C-975B-475452E1DBB9}" dt="2021-04-06T07:51:31.049" v="9" actId="1076"/>
          <ac:spMkLst>
            <pc:docMk/>
            <pc:sldMk cId="3366163291" sldId="305"/>
            <ac:spMk id="29" creationId="{252B3649-94B5-4948-BA03-27AE573D3088}"/>
          </ac:spMkLst>
        </pc:spChg>
        <pc:spChg chg="ord">
          <ac:chgData name="Alison Rees" userId="S::alison@alcoholeducationtrust.org::643807b7-95c8-4d06-bfbd-2c8a4c2b8f9b" providerId="AD" clId="Web-{56D0C04B-D40F-413C-975B-475452E1DBB9}" dt="2021-04-06T07:51:36.190" v="10"/>
          <ac:spMkLst>
            <pc:docMk/>
            <pc:sldMk cId="3366163291" sldId="305"/>
            <ac:spMk id="63" creationId="{83A09796-842A-8E4A-9211-C4AB70C9C06F}"/>
          </ac:spMkLst>
        </pc:spChg>
        <pc:picChg chg="mod">
          <ac:chgData name="Alison Rees" userId="S::alison@alcoholeducationtrust.org::643807b7-95c8-4d06-bfbd-2c8a4c2b8f9b" providerId="AD" clId="Web-{56D0C04B-D40F-413C-975B-475452E1DBB9}" dt="2021-04-06T07:51:01.079" v="5" actId="1076"/>
          <ac:picMkLst>
            <pc:docMk/>
            <pc:sldMk cId="3366163291" sldId="305"/>
            <ac:picMk id="5" creationId="{6D31D3A7-F166-FF44-BA7E-EB83AF64A701}"/>
          </ac:picMkLst>
        </pc:picChg>
      </pc:sldChg>
      <pc:sldChg chg="modSp delCm">
        <pc:chgData name="Alison Rees" userId="S::alison@alcoholeducationtrust.org::643807b7-95c8-4d06-bfbd-2c8a4c2b8f9b" providerId="AD" clId="Web-{56D0C04B-D40F-413C-975B-475452E1DBB9}" dt="2021-04-06T09:06:24.893" v="76"/>
        <pc:sldMkLst>
          <pc:docMk/>
          <pc:sldMk cId="1785499678" sldId="310"/>
        </pc:sldMkLst>
        <pc:spChg chg="mod">
          <ac:chgData name="Alison Rees" userId="S::alison@alcoholeducationtrust.org::643807b7-95c8-4d06-bfbd-2c8a4c2b8f9b" providerId="AD" clId="Web-{56D0C04B-D40F-413C-975B-475452E1DBB9}" dt="2021-04-06T07:50:09.032" v="2" actId="20577"/>
          <ac:spMkLst>
            <pc:docMk/>
            <pc:sldMk cId="1785499678" sldId="310"/>
            <ac:spMk id="3" creationId="{00000000-0000-0000-0000-000000000000}"/>
          </ac:spMkLst>
        </pc:spChg>
        <pc:spChg chg="ord">
          <ac:chgData name="Alison Rees" userId="S::alison@alcoholeducationtrust.org::643807b7-95c8-4d06-bfbd-2c8a4c2b8f9b" providerId="AD" clId="Web-{56D0C04B-D40F-413C-975B-475452E1DBB9}" dt="2021-04-06T07:50:12.016" v="3"/>
          <ac:spMkLst>
            <pc:docMk/>
            <pc:sldMk cId="1785499678" sldId="310"/>
            <ac:spMk id="17" creationId="{B3EF11CC-DE0A-4244-8680-53C34B4737CA}"/>
          </ac:spMkLst>
        </pc:spChg>
      </pc:sldChg>
      <pc:sldChg chg="addSp delSp modSp addAnim delAnim modAnim">
        <pc:chgData name="Alison Rees" userId="S::alison@alcoholeducationtrust.org::643807b7-95c8-4d06-bfbd-2c8a4c2b8f9b" providerId="AD" clId="Web-{56D0C04B-D40F-413C-975B-475452E1DBB9}" dt="2021-04-06T08:02:33.843" v="68"/>
        <pc:sldMkLst>
          <pc:docMk/>
          <pc:sldMk cId="171080816" sldId="315"/>
        </pc:sldMkLst>
        <pc:spChg chg="ord">
          <ac:chgData name="Alison Rees" userId="S::alison@alcoholeducationtrust.org::643807b7-95c8-4d06-bfbd-2c8a4c2b8f9b" providerId="AD" clId="Web-{56D0C04B-D40F-413C-975B-475452E1DBB9}" dt="2021-04-06T08:01:51.748" v="66"/>
          <ac:spMkLst>
            <pc:docMk/>
            <pc:sldMk cId="171080816" sldId="315"/>
            <ac:spMk id="3" creationId="{00000000-0000-0000-0000-000000000000}"/>
          </ac:spMkLst>
        </pc:spChg>
        <pc:spChg chg="ord">
          <ac:chgData name="Alison Rees" userId="S::alison@alcoholeducationtrust.org::643807b7-95c8-4d06-bfbd-2c8a4c2b8f9b" providerId="AD" clId="Web-{56D0C04B-D40F-413C-975B-475452E1DBB9}" dt="2021-04-06T07:51:50.159" v="11"/>
          <ac:spMkLst>
            <pc:docMk/>
            <pc:sldMk cId="171080816" sldId="315"/>
            <ac:spMk id="7" creationId="{A58B963A-8820-8747-81B6-7326F317387E}"/>
          </ac:spMkLst>
        </pc:spChg>
        <pc:spChg chg="topLvl">
          <ac:chgData name="Alison Rees" userId="S::alison@alcoholeducationtrust.org::643807b7-95c8-4d06-bfbd-2c8a4c2b8f9b" providerId="AD" clId="Web-{56D0C04B-D40F-413C-975B-475452E1DBB9}" dt="2021-04-06T07:57:57.728" v="33"/>
          <ac:spMkLst>
            <pc:docMk/>
            <pc:sldMk cId="171080816" sldId="315"/>
            <ac:spMk id="18" creationId="{215F8A97-24F8-45F6-AC73-C2051A93089C}"/>
          </ac:spMkLst>
        </pc:spChg>
        <pc:spChg chg="mod">
          <ac:chgData name="Alison Rees" userId="S::alison@alcoholeducationtrust.org::643807b7-95c8-4d06-bfbd-2c8a4c2b8f9b" providerId="AD" clId="Web-{56D0C04B-D40F-413C-975B-475452E1DBB9}" dt="2021-04-06T07:52:00.752" v="13" actId="20577"/>
          <ac:spMkLst>
            <pc:docMk/>
            <pc:sldMk cId="171080816" sldId="315"/>
            <ac:spMk id="20" creationId="{F0DF2C20-4B30-49AD-9EF9-07FF03875793}"/>
          </ac:spMkLst>
        </pc:spChg>
        <pc:spChg chg="topLvl">
          <ac:chgData name="Alison Rees" userId="S::alison@alcoholeducationtrust.org::643807b7-95c8-4d06-bfbd-2c8a4c2b8f9b" providerId="AD" clId="Web-{56D0C04B-D40F-413C-975B-475452E1DBB9}" dt="2021-04-06T07:57:57.728" v="33"/>
          <ac:spMkLst>
            <pc:docMk/>
            <pc:sldMk cId="171080816" sldId="315"/>
            <ac:spMk id="24" creationId="{DC03C49F-F678-40A0-A4FD-7299C48EBFF2}"/>
          </ac:spMkLst>
        </pc:spChg>
        <pc:spChg chg="topLvl">
          <ac:chgData name="Alison Rees" userId="S::alison@alcoholeducationtrust.org::643807b7-95c8-4d06-bfbd-2c8a4c2b8f9b" providerId="AD" clId="Web-{56D0C04B-D40F-413C-975B-475452E1DBB9}" dt="2021-04-06T08:02:33.843" v="68"/>
          <ac:spMkLst>
            <pc:docMk/>
            <pc:sldMk cId="171080816" sldId="315"/>
            <ac:spMk id="28" creationId="{FF81A0BE-FE46-4B61-8E14-B47A2D5A0559}"/>
          </ac:spMkLst>
        </pc:spChg>
        <pc:grpChg chg="mod ord">
          <ac:chgData name="Alison Rees" userId="S::alison@alcoholeducationtrust.org::643807b7-95c8-4d06-bfbd-2c8a4c2b8f9b" providerId="AD" clId="Web-{56D0C04B-D40F-413C-975B-475452E1DBB9}" dt="2021-04-06T08:01:51.373" v="60"/>
          <ac:grpSpMkLst>
            <pc:docMk/>
            <pc:sldMk cId="171080816" sldId="315"/>
            <ac:grpSpMk id="11" creationId="{1502DA90-4C5C-1D4E-926E-762552A8E57B}"/>
          </ac:grpSpMkLst>
        </pc:grpChg>
        <pc:grpChg chg="add del">
          <ac:chgData name="Alison Rees" userId="S::alison@alcoholeducationtrust.org::643807b7-95c8-4d06-bfbd-2c8a4c2b8f9b" providerId="AD" clId="Web-{56D0C04B-D40F-413C-975B-475452E1DBB9}" dt="2021-04-06T07:57:57.728" v="33"/>
          <ac:grpSpMkLst>
            <pc:docMk/>
            <pc:sldMk cId="171080816" sldId="315"/>
            <ac:grpSpMk id="12" creationId="{D895C9EC-9922-4E6F-9CB0-6C1B6774AE5E}"/>
          </ac:grpSpMkLst>
        </pc:grpChg>
        <pc:grpChg chg="add del">
          <ac:chgData name="Alison Rees" userId="S::alison@alcoholeducationtrust.org::643807b7-95c8-4d06-bfbd-2c8a4c2b8f9b" providerId="AD" clId="Web-{56D0C04B-D40F-413C-975B-475452E1DBB9}" dt="2021-04-06T08:02:33.843" v="68"/>
          <ac:grpSpMkLst>
            <pc:docMk/>
            <pc:sldMk cId="171080816" sldId="315"/>
            <ac:grpSpMk id="13" creationId="{D1CF4F74-5876-464F-BF47-63CB59D60AF7}"/>
          </ac:grpSpMkLst>
        </pc:grpChg>
        <pc:grpChg chg="del topLvl">
          <ac:chgData name="Alison Rees" userId="S::alison@alcoholeducationtrust.org::643807b7-95c8-4d06-bfbd-2c8a4c2b8f9b" providerId="AD" clId="Web-{56D0C04B-D40F-413C-975B-475452E1DBB9}" dt="2021-04-06T07:58:18.759" v="34"/>
          <ac:grpSpMkLst>
            <pc:docMk/>
            <pc:sldMk cId="171080816" sldId="315"/>
            <ac:grpSpMk id="29" creationId="{658C335D-5A59-43A1-8B9E-29E9C9FFB8E5}"/>
          </ac:grpSpMkLst>
        </pc:grpChg>
        <pc:picChg chg="ord">
          <ac:chgData name="Alison Rees" userId="S::alison@alcoholeducationtrust.org::643807b7-95c8-4d06-bfbd-2c8a4c2b8f9b" providerId="AD" clId="Web-{56D0C04B-D40F-413C-975B-475452E1DBB9}" dt="2021-04-06T08:01:50.608" v="48"/>
          <ac:picMkLst>
            <pc:docMk/>
            <pc:sldMk cId="171080816" sldId="315"/>
            <ac:picMk id="4" creationId="{662D3171-9DB5-4C91-9851-9CB006B5B408}"/>
          </ac:picMkLst>
        </pc:picChg>
        <pc:picChg chg="topLvl">
          <ac:chgData name="Alison Rees" userId="S::alison@alcoholeducationtrust.org::643807b7-95c8-4d06-bfbd-2c8a4c2b8f9b" providerId="AD" clId="Web-{56D0C04B-D40F-413C-975B-475452E1DBB9}" dt="2021-04-06T07:57:57.728" v="33"/>
          <ac:picMkLst>
            <pc:docMk/>
            <pc:sldMk cId="171080816" sldId="315"/>
            <ac:picMk id="5" creationId="{AE12C1AC-BD92-4CF4-8430-D2358EE0603E}"/>
          </ac:picMkLst>
        </pc:picChg>
        <pc:picChg chg="ord">
          <ac:chgData name="Alison Rees" userId="S::alison@alcoholeducationtrust.org::643807b7-95c8-4d06-bfbd-2c8a4c2b8f9b" providerId="AD" clId="Web-{56D0C04B-D40F-413C-975B-475452E1DBB9}" dt="2021-04-06T08:01:50.983" v="54"/>
          <ac:picMkLst>
            <pc:docMk/>
            <pc:sldMk cId="171080816" sldId="315"/>
            <ac:picMk id="10" creationId="{6EB5BE2E-3CCF-4686-98BD-1C2863291398}"/>
          </ac:picMkLst>
        </pc:picChg>
        <pc:picChg chg="topLvl">
          <ac:chgData name="Alison Rees" userId="S::alison@alcoholeducationtrust.org::643807b7-95c8-4d06-bfbd-2c8a4c2b8f9b" providerId="AD" clId="Web-{56D0C04B-D40F-413C-975B-475452E1DBB9}" dt="2021-04-06T07:57:57.728" v="33"/>
          <ac:picMkLst>
            <pc:docMk/>
            <pc:sldMk cId="171080816" sldId="315"/>
            <ac:picMk id="14" creationId="{93D14EEA-9A7D-4BB0-8A00-ED8455E8EBD9}"/>
          </ac:picMkLst>
        </pc:picChg>
        <pc:picChg chg="topLvl">
          <ac:chgData name="Alison Rees" userId="S::alison@alcoholeducationtrust.org::643807b7-95c8-4d06-bfbd-2c8a4c2b8f9b" providerId="AD" clId="Web-{56D0C04B-D40F-413C-975B-475452E1DBB9}" dt="2021-04-06T08:02:33.843" v="68"/>
          <ac:picMkLst>
            <pc:docMk/>
            <pc:sldMk cId="171080816" sldId="315"/>
            <ac:picMk id="26" creationId="{5DD59359-30CC-45D0-BF76-1B8B0880A869}"/>
          </ac:picMkLst>
        </pc:picChg>
      </pc:sldChg>
      <pc:sldChg chg="modSp">
        <pc:chgData name="Alison Rees" userId="S::alison@alcoholeducationtrust.org::643807b7-95c8-4d06-bfbd-2c8a4c2b8f9b" providerId="AD" clId="Web-{56D0C04B-D40F-413C-975B-475452E1DBB9}" dt="2021-04-06T09:07:42.207" v="77" actId="1076"/>
        <pc:sldMkLst>
          <pc:docMk/>
          <pc:sldMk cId="2735464948" sldId="324"/>
        </pc:sldMkLst>
        <pc:spChg chg="mod">
          <ac:chgData name="Alison Rees" userId="S::alison@alcoholeducationtrust.org::643807b7-95c8-4d06-bfbd-2c8a4c2b8f9b" providerId="AD" clId="Web-{56D0C04B-D40F-413C-975B-475452E1DBB9}" dt="2021-04-06T09:07:42.207" v="77" actId="1076"/>
          <ac:spMkLst>
            <pc:docMk/>
            <pc:sldMk cId="2735464948" sldId="324"/>
            <ac:spMk id="2" creationId="{075AE8FF-AD29-4ECF-8C9D-83EDB2156E7B}"/>
          </ac:spMkLst>
        </pc:spChg>
        <pc:spChg chg="mod">
          <ac:chgData name="Alison Rees" userId="S::alison@alcoholeducationtrust.org::643807b7-95c8-4d06-bfbd-2c8a4c2b8f9b" providerId="AD" clId="Web-{56D0C04B-D40F-413C-975B-475452E1DBB9}" dt="2021-04-06T08:04:31.204" v="69"/>
          <ac:spMkLst>
            <pc:docMk/>
            <pc:sldMk cId="2735464948" sldId="324"/>
            <ac:spMk id="3" creationId="{A2DD2FB0-3F27-46D4-A9CF-7221BC00A082}"/>
          </ac:spMkLst>
        </pc:spChg>
        <pc:spChg chg="mod">
          <ac:chgData name="Alison Rees" userId="S::alison@alcoholeducationtrust.org::643807b7-95c8-4d06-bfbd-2c8a4c2b8f9b" providerId="AD" clId="Web-{56D0C04B-D40F-413C-975B-475452E1DBB9}" dt="2021-04-06T08:04:31.220" v="70"/>
          <ac:spMkLst>
            <pc:docMk/>
            <pc:sldMk cId="2735464948" sldId="324"/>
            <ac:spMk id="14" creationId="{21606442-F5C2-452C-9FA8-48D1FAAD8F42}"/>
          </ac:spMkLst>
        </pc:spChg>
        <pc:spChg chg="mod">
          <ac:chgData name="Alison Rees" userId="S::alison@alcoholeducationtrust.org::643807b7-95c8-4d06-bfbd-2c8a4c2b8f9b" providerId="AD" clId="Web-{56D0C04B-D40F-413C-975B-475452E1DBB9}" dt="2021-04-06T08:04:31.220" v="71"/>
          <ac:spMkLst>
            <pc:docMk/>
            <pc:sldMk cId="2735464948" sldId="324"/>
            <ac:spMk id="15" creationId="{B8A4AED9-1D09-44DA-96FE-3E09CCC6ED31}"/>
          </ac:spMkLst>
        </pc:spChg>
        <pc:spChg chg="mod">
          <ac:chgData name="Alison Rees" userId="S::alison@alcoholeducationtrust.org::643807b7-95c8-4d06-bfbd-2c8a4c2b8f9b" providerId="AD" clId="Web-{56D0C04B-D40F-413C-975B-475452E1DBB9}" dt="2021-04-06T08:04:31.236" v="72"/>
          <ac:spMkLst>
            <pc:docMk/>
            <pc:sldMk cId="2735464948" sldId="324"/>
            <ac:spMk id="17" creationId="{D627C42C-1BAB-4BF6-B1A6-B1F4B2F15771}"/>
          </ac:spMkLst>
        </pc:spChg>
        <pc:spChg chg="mod">
          <ac:chgData name="Alison Rees" userId="S::alison@alcoholeducationtrust.org::643807b7-95c8-4d06-bfbd-2c8a4c2b8f9b" providerId="AD" clId="Web-{56D0C04B-D40F-413C-975B-475452E1DBB9}" dt="2021-04-06T08:04:31.236" v="73"/>
          <ac:spMkLst>
            <pc:docMk/>
            <pc:sldMk cId="2735464948" sldId="324"/>
            <ac:spMk id="18" creationId="{779D80A0-1873-4477-A50C-504ACE878DD7}"/>
          </ac:spMkLst>
        </pc:spChg>
        <pc:spChg chg="mod">
          <ac:chgData name="Alison Rees" userId="S::alison@alcoholeducationtrust.org::643807b7-95c8-4d06-bfbd-2c8a4c2b8f9b" providerId="AD" clId="Web-{56D0C04B-D40F-413C-975B-475452E1DBB9}" dt="2021-04-06T08:04:31.251" v="74"/>
          <ac:spMkLst>
            <pc:docMk/>
            <pc:sldMk cId="2735464948" sldId="324"/>
            <ac:spMk id="20" creationId="{65ED3B07-C54A-4FBB-A908-044A5182BDDE}"/>
          </ac:spMkLst>
        </pc:spChg>
      </pc:sldChg>
      <pc:sldChg chg="del">
        <pc:chgData name="Alison Rees" userId="S::alison@alcoholeducationtrust.org::643807b7-95c8-4d06-bfbd-2c8a4c2b8f9b" providerId="AD" clId="Web-{56D0C04B-D40F-413C-975B-475452E1DBB9}" dt="2021-04-06T08:04:46.533" v="75"/>
        <pc:sldMkLst>
          <pc:docMk/>
          <pc:sldMk cId="1989419449" sldId="328"/>
        </pc:sldMkLst>
      </pc:sldChg>
      <pc:sldChg chg="addSp modSp addAnim delAnim modAnim">
        <pc:chgData name="Alison Rees" userId="S::alison@alcoholeducationtrust.org::643807b7-95c8-4d06-bfbd-2c8a4c2b8f9b" providerId="AD" clId="Web-{56D0C04B-D40F-413C-975B-475452E1DBB9}" dt="2021-04-06T09:17:04.874" v="260" actId="14100"/>
        <pc:sldMkLst>
          <pc:docMk/>
          <pc:sldMk cId="1281602471" sldId="338"/>
        </pc:sldMkLst>
        <pc:spChg chg="mod">
          <ac:chgData name="Alison Rees" userId="S::alison@alcoholeducationtrust.org::643807b7-95c8-4d06-bfbd-2c8a4c2b8f9b" providerId="AD" clId="Web-{56D0C04B-D40F-413C-975B-475452E1DBB9}" dt="2021-04-06T09:14:29.339" v="223" actId="1076"/>
          <ac:spMkLst>
            <pc:docMk/>
            <pc:sldMk cId="1281602471" sldId="338"/>
            <ac:spMk id="3" creationId="{7A8A4003-D58D-4888-964E-F7811BBF48B4}"/>
          </ac:spMkLst>
        </pc:spChg>
        <pc:spChg chg="mod ord">
          <ac:chgData name="Alison Rees" userId="S::alison@alcoholeducationtrust.org::643807b7-95c8-4d06-bfbd-2c8a4c2b8f9b" providerId="AD" clId="Web-{56D0C04B-D40F-413C-975B-475452E1DBB9}" dt="2021-04-06T09:17:04.874" v="260" actId="14100"/>
          <ac:spMkLst>
            <pc:docMk/>
            <pc:sldMk cId="1281602471" sldId="338"/>
            <ac:spMk id="7" creationId="{75C3D3C0-EF52-4B48-BE7C-24312ECC51AC}"/>
          </ac:spMkLst>
        </pc:spChg>
        <pc:spChg chg="add mod">
          <ac:chgData name="Alison Rees" userId="S::alison@alcoholeducationtrust.org::643807b7-95c8-4d06-bfbd-2c8a4c2b8f9b" providerId="AD" clId="Web-{56D0C04B-D40F-413C-975B-475452E1DBB9}" dt="2021-04-06T09:14:36.027" v="225" actId="1076"/>
          <ac:spMkLst>
            <pc:docMk/>
            <pc:sldMk cId="1281602471" sldId="338"/>
            <ac:spMk id="9" creationId="{00AD1C23-9000-4BE1-955F-CB7C881BE5B2}"/>
          </ac:spMkLst>
        </pc:spChg>
        <pc:spChg chg="add mod">
          <ac:chgData name="Alison Rees" userId="S::alison@alcoholeducationtrust.org::643807b7-95c8-4d06-bfbd-2c8a4c2b8f9b" providerId="AD" clId="Web-{56D0C04B-D40F-413C-975B-475452E1DBB9}" dt="2021-04-06T09:14:45.871" v="228" actId="1076"/>
          <ac:spMkLst>
            <pc:docMk/>
            <pc:sldMk cId="1281602471" sldId="338"/>
            <ac:spMk id="11" creationId="{1C4C11CA-80EA-43AE-B132-00B84A46DF15}"/>
          </ac:spMkLst>
        </pc:spChg>
        <pc:spChg chg="add mod">
          <ac:chgData name="Alison Rees" userId="S::alison@alcoholeducationtrust.org::643807b7-95c8-4d06-bfbd-2c8a4c2b8f9b" providerId="AD" clId="Web-{56D0C04B-D40F-413C-975B-475452E1DBB9}" dt="2021-04-06T09:15:57.294" v="248" actId="20577"/>
          <ac:spMkLst>
            <pc:docMk/>
            <pc:sldMk cId="1281602471" sldId="338"/>
            <ac:spMk id="13" creationId="{74160398-063C-47EA-A2E2-2DD46D6CC8F3}"/>
          </ac:spMkLst>
        </pc:spChg>
        <pc:spChg chg="add mod">
          <ac:chgData name="Alison Rees" userId="S::alison@alcoholeducationtrust.org::643807b7-95c8-4d06-bfbd-2c8a4c2b8f9b" providerId="AD" clId="Web-{56D0C04B-D40F-413C-975B-475452E1DBB9}" dt="2021-04-06T09:16:45.545" v="257" actId="1076"/>
          <ac:spMkLst>
            <pc:docMk/>
            <pc:sldMk cId="1281602471" sldId="338"/>
            <ac:spMk id="14" creationId="{FBF18F7E-0439-4658-B8F2-C07C10D934E1}"/>
          </ac:spMkLst>
        </pc:spChg>
      </pc:sldChg>
      <pc:sldChg chg="modSp">
        <pc:chgData name="Alison Rees" userId="S::alison@alcoholeducationtrust.org::643807b7-95c8-4d06-bfbd-2c8a4c2b8f9b" providerId="AD" clId="Web-{56D0C04B-D40F-413C-975B-475452E1DBB9}" dt="2021-04-06T09:17:23.733" v="262" actId="20577"/>
        <pc:sldMkLst>
          <pc:docMk/>
          <pc:sldMk cId="691472112" sldId="340"/>
        </pc:sldMkLst>
        <pc:spChg chg="mod">
          <ac:chgData name="Alison Rees" userId="S::alison@alcoholeducationtrust.org::643807b7-95c8-4d06-bfbd-2c8a4c2b8f9b" providerId="AD" clId="Web-{56D0C04B-D40F-413C-975B-475452E1DBB9}" dt="2021-04-06T09:17:23.733" v="262" actId="20577"/>
          <ac:spMkLst>
            <pc:docMk/>
            <pc:sldMk cId="691472112" sldId="340"/>
            <ac:spMk id="3" creationId="{50DC8116-F35E-44C6-9936-B6D36BA5D8A5}"/>
          </ac:spMkLst>
        </pc:spChg>
        <pc:spChg chg="ord">
          <ac:chgData name="Alison Rees" userId="S::alison@alcoholeducationtrust.org::643807b7-95c8-4d06-bfbd-2c8a4c2b8f9b" providerId="AD" clId="Web-{56D0C04B-D40F-413C-975B-475452E1DBB9}" dt="2021-04-06T09:09:22.834" v="78"/>
          <ac:spMkLst>
            <pc:docMk/>
            <pc:sldMk cId="691472112" sldId="340"/>
            <ac:spMk id="9" creationId="{7DEDAA76-82F8-FF44-A7AE-D979DB238ED9}"/>
          </ac:spMkLst>
        </pc:spChg>
      </pc:sldChg>
    </pc:docChg>
  </pc:docChgLst>
  <pc:docChgLst>
    <pc:chgData name="Alison Rees" userId="S::alison@alcoholeducationtrust.org::643807b7-95c8-4d06-bfbd-2c8a4c2b8f9b" providerId="AD" clId="Web-{644F69DD-E303-44FC-901E-B9F63F08F07E}"/>
    <pc:docChg chg="modSld">
      <pc:chgData name="Alison Rees" userId="S::alison@alcoholeducationtrust.org::643807b7-95c8-4d06-bfbd-2c8a4c2b8f9b" providerId="AD" clId="Web-{644F69DD-E303-44FC-901E-B9F63F08F07E}" dt="2021-03-18T14:15:11.222" v="116" actId="14100"/>
      <pc:docMkLst>
        <pc:docMk/>
      </pc:docMkLst>
      <pc:sldChg chg="modSp">
        <pc:chgData name="Alison Rees" userId="S::alison@alcoholeducationtrust.org::643807b7-95c8-4d06-bfbd-2c8a4c2b8f9b" providerId="AD" clId="Web-{644F69DD-E303-44FC-901E-B9F63F08F07E}" dt="2021-03-18T14:15:11.222" v="116" actId="14100"/>
        <pc:sldMkLst>
          <pc:docMk/>
          <pc:sldMk cId="2073212520" sldId="308"/>
        </pc:sldMkLst>
        <pc:spChg chg="mod">
          <ac:chgData name="Alison Rees" userId="S::alison@alcoholeducationtrust.org::643807b7-95c8-4d06-bfbd-2c8a4c2b8f9b" providerId="AD" clId="Web-{644F69DD-E303-44FC-901E-B9F63F08F07E}" dt="2021-03-18T14:15:11.222" v="116" actId="14100"/>
          <ac:spMkLst>
            <pc:docMk/>
            <pc:sldMk cId="2073212520" sldId="308"/>
            <ac:spMk id="23" creationId="{57F72BD9-8648-354E-A36F-8D2B39AF90F4}"/>
          </ac:spMkLst>
        </pc:spChg>
      </pc:sldChg>
      <pc:sldChg chg="modSp addCm">
        <pc:chgData name="Alison Rees" userId="S::alison@alcoholeducationtrust.org::643807b7-95c8-4d06-bfbd-2c8a4c2b8f9b" providerId="AD" clId="Web-{644F69DD-E303-44FC-901E-B9F63F08F07E}" dt="2021-03-18T14:02:07.768" v="115"/>
        <pc:sldMkLst>
          <pc:docMk/>
          <pc:sldMk cId="1785499678" sldId="310"/>
        </pc:sldMkLst>
        <pc:spChg chg="mod">
          <ac:chgData name="Alison Rees" userId="S::alison@alcoholeducationtrust.org::643807b7-95c8-4d06-bfbd-2c8a4c2b8f9b" providerId="AD" clId="Web-{644F69DD-E303-44FC-901E-B9F63F08F07E}" dt="2021-03-18T14:00:49.154" v="110" actId="20577"/>
          <ac:spMkLst>
            <pc:docMk/>
            <pc:sldMk cId="1785499678" sldId="310"/>
            <ac:spMk id="3" creationId="{00000000-0000-0000-0000-000000000000}"/>
          </ac:spMkLst>
        </pc:spChg>
        <pc:spChg chg="mod">
          <ac:chgData name="Alison Rees" userId="S::alison@alcoholeducationtrust.org::643807b7-95c8-4d06-bfbd-2c8a4c2b8f9b" providerId="AD" clId="Web-{644F69DD-E303-44FC-901E-B9F63F08F07E}" dt="2021-03-18T14:01:46.798" v="114" actId="14100"/>
          <ac:spMkLst>
            <pc:docMk/>
            <pc:sldMk cId="1785499678" sldId="310"/>
            <ac:spMk id="17" creationId="{B3EF11CC-DE0A-4244-8680-53C34B4737CA}"/>
          </ac:spMkLst>
        </pc:spChg>
      </pc:sldChg>
    </pc:docChg>
  </pc:docChgLst>
  <pc:docChgLst>
    <pc:chgData name="Helena Conibear" userId="S::helena@alcoholeducationtrust.org::14702610-6db2-485a-bfee-48fdd19d9556" providerId="AD" clId="Web-{D2E41C9A-6F75-41D3-AF7C-34CF7B677CEC}"/>
    <pc:docChg chg="">
      <pc:chgData name="Helena Conibear" userId="S::helena@alcoholeducationtrust.org::14702610-6db2-485a-bfee-48fdd19d9556" providerId="AD" clId="Web-{D2E41C9A-6F75-41D3-AF7C-34CF7B677CEC}" dt="2021-03-09T13:04:34.451" v="3"/>
      <pc:docMkLst>
        <pc:docMk/>
      </pc:docMkLst>
      <pc:sldChg chg="addCm">
        <pc:chgData name="Helena Conibear" userId="S::helena@alcoholeducationtrust.org::14702610-6db2-485a-bfee-48fdd19d9556" providerId="AD" clId="Web-{D2E41C9A-6F75-41D3-AF7C-34CF7B677CEC}" dt="2021-03-09T12:58:20.819" v="0"/>
        <pc:sldMkLst>
          <pc:docMk/>
          <pc:sldMk cId="2073212520" sldId="308"/>
        </pc:sldMkLst>
      </pc:sldChg>
      <pc:sldChg chg="addCm">
        <pc:chgData name="Helena Conibear" userId="S::helena@alcoholeducationtrust.org::14702610-6db2-485a-bfee-48fdd19d9556" providerId="AD" clId="Web-{D2E41C9A-6F75-41D3-AF7C-34CF7B677CEC}" dt="2021-03-09T13:04:34.279" v="2"/>
        <pc:sldMkLst>
          <pc:docMk/>
          <pc:sldMk cId="2651838879" sldId="316"/>
        </pc:sldMkLst>
      </pc:sldChg>
      <pc:sldChg chg="addCm">
        <pc:chgData name="Helena Conibear" userId="S::helena@alcoholeducationtrust.org::14702610-6db2-485a-bfee-48fdd19d9556" providerId="AD" clId="Web-{D2E41C9A-6F75-41D3-AF7C-34CF7B677CEC}" dt="2021-03-09T13:03:04.356" v="1"/>
        <pc:sldMkLst>
          <pc:docMk/>
          <pc:sldMk cId="176811084" sldId="318"/>
        </pc:sldMkLst>
      </pc:sldChg>
      <pc:sldChg chg="addCm">
        <pc:chgData name="Helena Conibear" userId="S::helena@alcoholeducationtrust.org::14702610-6db2-485a-bfee-48fdd19d9556" providerId="AD" clId="Web-{D2E41C9A-6F75-41D3-AF7C-34CF7B677CEC}" dt="2021-03-09T13:04:34.451" v="3"/>
        <pc:sldMkLst>
          <pc:docMk/>
          <pc:sldMk cId="4184981687" sldId="319"/>
        </pc:sldMkLst>
      </pc:sldChg>
    </pc:docChg>
  </pc:docChgLst>
  <pc:docChgLst>
    <pc:chgData name="Alison Rees" userId="S::alison@alcoholeducationtrust.org::643807b7-95c8-4d06-bfbd-2c8a4c2b8f9b" providerId="AD" clId="Web-{5DA4DA7B-0BBE-4B4A-8750-2CB6C5150168}"/>
    <pc:docChg chg="modSld">
      <pc:chgData name="Alison Rees" userId="S::alison@alcoholeducationtrust.org::643807b7-95c8-4d06-bfbd-2c8a4c2b8f9b" providerId="AD" clId="Web-{5DA4DA7B-0BBE-4B4A-8750-2CB6C5150168}" dt="2021-03-10T15:03:27.832" v="434" actId="1076"/>
      <pc:docMkLst>
        <pc:docMk/>
      </pc:docMkLst>
      <pc:sldChg chg="modSp">
        <pc:chgData name="Alison Rees" userId="S::alison@alcoholeducationtrust.org::643807b7-95c8-4d06-bfbd-2c8a4c2b8f9b" providerId="AD" clId="Web-{5DA4DA7B-0BBE-4B4A-8750-2CB6C5150168}" dt="2021-03-10T14:44:00.884" v="389"/>
        <pc:sldMkLst>
          <pc:docMk/>
          <pc:sldMk cId="3366163291" sldId="305"/>
        </pc:sldMkLst>
        <pc:spChg chg="mod">
          <ac:chgData name="Alison Rees" userId="S::alison@alcoholeducationtrust.org::643807b7-95c8-4d06-bfbd-2c8a4c2b8f9b" providerId="AD" clId="Web-{5DA4DA7B-0BBE-4B4A-8750-2CB6C5150168}" dt="2021-03-10T14:44:00.884" v="389"/>
          <ac:spMkLst>
            <pc:docMk/>
            <pc:sldMk cId="3366163291" sldId="305"/>
            <ac:spMk id="45" creationId="{6570CA88-4AF9-3740-AF85-632C9C96D1C7}"/>
          </ac:spMkLst>
        </pc:spChg>
      </pc:sldChg>
      <pc:sldChg chg="addSp delSp modSp">
        <pc:chgData name="Alison Rees" userId="S::alison@alcoholeducationtrust.org::643807b7-95c8-4d06-bfbd-2c8a4c2b8f9b" providerId="AD" clId="Web-{5DA4DA7B-0BBE-4B4A-8750-2CB6C5150168}" dt="2021-03-10T14:35:30.983" v="345" actId="1076"/>
        <pc:sldMkLst>
          <pc:docMk/>
          <pc:sldMk cId="171080816" sldId="315"/>
        </pc:sldMkLst>
        <pc:spChg chg="mod">
          <ac:chgData name="Alison Rees" userId="S::alison@alcoholeducationtrust.org::643807b7-95c8-4d06-bfbd-2c8a4c2b8f9b" providerId="AD" clId="Web-{5DA4DA7B-0BBE-4B4A-8750-2CB6C5150168}" dt="2021-03-10T14:35:21.732" v="343" actId="14100"/>
          <ac:spMkLst>
            <pc:docMk/>
            <pc:sldMk cId="171080816" sldId="315"/>
            <ac:spMk id="3" creationId="{00000000-0000-0000-0000-000000000000}"/>
          </ac:spMkLst>
        </pc:spChg>
        <pc:spChg chg="mod">
          <ac:chgData name="Alison Rees" userId="S::alison@alcoholeducationtrust.org::643807b7-95c8-4d06-bfbd-2c8a4c2b8f9b" providerId="AD" clId="Web-{5DA4DA7B-0BBE-4B4A-8750-2CB6C5150168}" dt="2021-03-10T14:02:27.329" v="8" actId="1076"/>
          <ac:spMkLst>
            <pc:docMk/>
            <pc:sldMk cId="171080816" sldId="315"/>
            <ac:spMk id="7" creationId="{A58B963A-8820-8747-81B6-7326F317387E}"/>
          </ac:spMkLst>
        </pc:spChg>
        <pc:picChg chg="add mod">
          <ac:chgData name="Alison Rees" userId="S::alison@alcoholeducationtrust.org::643807b7-95c8-4d06-bfbd-2c8a4c2b8f9b" providerId="AD" clId="Web-{5DA4DA7B-0BBE-4B4A-8750-2CB6C5150168}" dt="2021-03-10T14:35:30.983" v="345" actId="1076"/>
          <ac:picMkLst>
            <pc:docMk/>
            <pc:sldMk cId="171080816" sldId="315"/>
            <ac:picMk id="4" creationId="{771A3A8A-C2A9-4C04-8F26-F2DE51680376}"/>
          </ac:picMkLst>
        </pc:picChg>
        <pc:picChg chg="add mod">
          <ac:chgData name="Alison Rees" userId="S::alison@alcoholeducationtrust.org::643807b7-95c8-4d06-bfbd-2c8a4c2b8f9b" providerId="AD" clId="Web-{5DA4DA7B-0BBE-4B4A-8750-2CB6C5150168}" dt="2021-03-10T14:35:26.342" v="344" actId="1076"/>
          <ac:picMkLst>
            <pc:docMk/>
            <pc:sldMk cId="171080816" sldId="315"/>
            <ac:picMk id="5" creationId="{AE12C1AC-BD92-4CF4-8430-D2358EE0603E}"/>
          </ac:picMkLst>
        </pc:picChg>
        <pc:picChg chg="del">
          <ac:chgData name="Alison Rees" userId="S::alison@alcoholeducationtrust.org::643807b7-95c8-4d06-bfbd-2c8a4c2b8f9b" providerId="AD" clId="Web-{5DA4DA7B-0BBE-4B4A-8750-2CB6C5150168}" dt="2021-03-10T14:01:27.031" v="1"/>
          <ac:picMkLst>
            <pc:docMk/>
            <pc:sldMk cId="171080816" sldId="315"/>
            <ac:picMk id="6" creationId="{A1048201-380E-524B-93A4-B66EA6820212}"/>
          </ac:picMkLst>
        </pc:picChg>
      </pc:sldChg>
      <pc:sldChg chg="addSp delSp modSp addAnim delAnim modAnim">
        <pc:chgData name="Alison Rees" userId="S::alison@alcoholeducationtrust.org::643807b7-95c8-4d06-bfbd-2c8a4c2b8f9b" providerId="AD" clId="Web-{5DA4DA7B-0BBE-4B4A-8750-2CB6C5150168}" dt="2021-03-10T14:42:32.898" v="386"/>
        <pc:sldMkLst>
          <pc:docMk/>
          <pc:sldMk cId="2651838879" sldId="316"/>
        </pc:sldMkLst>
        <pc:spChg chg="topLvl">
          <ac:chgData name="Alison Rees" userId="S::alison@alcoholeducationtrust.org::643807b7-95c8-4d06-bfbd-2c8a4c2b8f9b" providerId="AD" clId="Web-{5DA4DA7B-0BBE-4B4A-8750-2CB6C5150168}" dt="2021-03-10T14:42:15.492" v="383"/>
          <ac:spMkLst>
            <pc:docMk/>
            <pc:sldMk cId="2651838879" sldId="316"/>
            <ac:spMk id="7" creationId="{E6DBA169-B28B-714E-BFBC-D75D0577E42D}"/>
          </ac:spMkLst>
        </pc:spChg>
        <pc:spChg chg="topLvl">
          <ac:chgData name="Alison Rees" userId="S::alison@alcoholeducationtrust.org::643807b7-95c8-4d06-bfbd-2c8a4c2b8f9b" providerId="AD" clId="Web-{5DA4DA7B-0BBE-4B4A-8750-2CB6C5150168}" dt="2021-03-10T14:42:15.492" v="383"/>
          <ac:spMkLst>
            <pc:docMk/>
            <pc:sldMk cId="2651838879" sldId="316"/>
            <ac:spMk id="10" creationId="{00000000-0000-0000-0000-000000000000}"/>
          </ac:spMkLst>
        </pc:spChg>
        <pc:spChg chg="mod topLvl">
          <ac:chgData name="Alison Rees" userId="S::alison@alcoholeducationtrust.org::643807b7-95c8-4d06-bfbd-2c8a4c2b8f9b" providerId="AD" clId="Web-{5DA4DA7B-0BBE-4B4A-8750-2CB6C5150168}" dt="2021-03-10T14:42:15.492" v="383"/>
          <ac:spMkLst>
            <pc:docMk/>
            <pc:sldMk cId="2651838879" sldId="316"/>
            <ac:spMk id="16" creationId="{00000000-0000-0000-0000-000000000000}"/>
          </ac:spMkLst>
        </pc:spChg>
        <pc:spChg chg="mod">
          <ac:chgData name="Alison Rees" userId="S::alison@alcoholeducationtrust.org::643807b7-95c8-4d06-bfbd-2c8a4c2b8f9b" providerId="AD" clId="Web-{5DA4DA7B-0BBE-4B4A-8750-2CB6C5150168}" dt="2021-03-10T14:38:12.752" v="356" actId="14100"/>
          <ac:spMkLst>
            <pc:docMk/>
            <pc:sldMk cId="2651838879" sldId="316"/>
            <ac:spMk id="19" creationId="{00000000-0000-0000-0000-000000000000}"/>
          </ac:spMkLst>
        </pc:spChg>
        <pc:spChg chg="mod">
          <ac:chgData name="Alison Rees" userId="S::alison@alcoholeducationtrust.org::643807b7-95c8-4d06-bfbd-2c8a4c2b8f9b" providerId="AD" clId="Web-{5DA4DA7B-0BBE-4B4A-8750-2CB6C5150168}" dt="2021-03-10T14:39:29.847" v="370" actId="1076"/>
          <ac:spMkLst>
            <pc:docMk/>
            <pc:sldMk cId="2651838879" sldId="316"/>
            <ac:spMk id="20" creationId="{00000000-0000-0000-0000-000000000000}"/>
          </ac:spMkLst>
        </pc:spChg>
        <pc:spChg chg="mod">
          <ac:chgData name="Alison Rees" userId="S::alison@alcoholeducationtrust.org::643807b7-95c8-4d06-bfbd-2c8a4c2b8f9b" providerId="AD" clId="Web-{5DA4DA7B-0BBE-4B4A-8750-2CB6C5150168}" dt="2021-03-10T14:42:06.632" v="382" actId="1076"/>
          <ac:spMkLst>
            <pc:docMk/>
            <pc:sldMk cId="2651838879" sldId="316"/>
            <ac:spMk id="27" creationId="{8317AEBD-2A3D-164A-BF98-2C0507C7B438}"/>
          </ac:spMkLst>
        </pc:spChg>
        <pc:spChg chg="topLvl">
          <ac:chgData name="Alison Rees" userId="S::alison@alcoholeducationtrust.org::643807b7-95c8-4d06-bfbd-2c8a4c2b8f9b" providerId="AD" clId="Web-{5DA4DA7B-0BBE-4B4A-8750-2CB6C5150168}" dt="2021-03-10T14:42:15.492" v="383"/>
          <ac:spMkLst>
            <pc:docMk/>
            <pc:sldMk cId="2651838879" sldId="316"/>
            <ac:spMk id="31" creationId="{944C58B4-EBF9-0A44-9E60-6A8CDE61941A}"/>
          </ac:spMkLst>
        </pc:spChg>
        <pc:grpChg chg="add">
          <ac:chgData name="Alison Rees" userId="S::alison@alcoholeducationtrust.org::643807b7-95c8-4d06-bfbd-2c8a4c2b8f9b" providerId="AD" clId="Web-{5DA4DA7B-0BBE-4B4A-8750-2CB6C5150168}" dt="2021-03-10T14:14:03.079" v="156"/>
          <ac:grpSpMkLst>
            <pc:docMk/>
            <pc:sldMk cId="2651838879" sldId="316"/>
            <ac:grpSpMk id="13" creationId="{6BA1D855-36E9-44C3-B085-EAAA9A631FDF}"/>
          </ac:grpSpMkLst>
        </pc:grpChg>
        <pc:grpChg chg="del">
          <ac:chgData name="Alison Rees" userId="S::alison@alcoholeducationtrust.org::643807b7-95c8-4d06-bfbd-2c8a4c2b8f9b" providerId="AD" clId="Web-{5DA4DA7B-0BBE-4B4A-8750-2CB6C5150168}" dt="2021-03-10T14:42:15.492" v="383"/>
          <ac:grpSpMkLst>
            <pc:docMk/>
            <pc:sldMk cId="2651838879" sldId="316"/>
            <ac:grpSpMk id="14" creationId="{E6372508-D499-0540-AEA5-2F8BC98A76C3}"/>
          </ac:grpSpMkLst>
        </pc:grpChg>
        <pc:grpChg chg="add">
          <ac:chgData name="Alison Rees" userId="S::alison@alcoholeducationtrust.org::643807b7-95c8-4d06-bfbd-2c8a4c2b8f9b" providerId="AD" clId="Web-{5DA4DA7B-0BBE-4B4A-8750-2CB6C5150168}" dt="2021-03-10T14:42:21.242" v="384"/>
          <ac:grpSpMkLst>
            <pc:docMk/>
            <pc:sldMk cId="2651838879" sldId="316"/>
            <ac:grpSpMk id="15" creationId="{86334BBE-18EC-46A9-B389-335AE9A0DAB4}"/>
          </ac:grpSpMkLst>
        </pc:grpChg>
        <pc:picChg chg="topLvl">
          <ac:chgData name="Alison Rees" userId="S::alison@alcoholeducationtrust.org::643807b7-95c8-4d06-bfbd-2c8a4c2b8f9b" providerId="AD" clId="Web-{5DA4DA7B-0BBE-4B4A-8750-2CB6C5150168}" dt="2021-03-10T14:42:15.492" v="383"/>
          <ac:picMkLst>
            <pc:docMk/>
            <pc:sldMk cId="2651838879" sldId="316"/>
            <ac:picMk id="9" creationId="{00000000-0000-0000-0000-000000000000}"/>
          </ac:picMkLst>
        </pc:picChg>
        <pc:picChg chg="topLvl">
          <ac:chgData name="Alison Rees" userId="S::alison@alcoholeducationtrust.org::643807b7-95c8-4d06-bfbd-2c8a4c2b8f9b" providerId="AD" clId="Web-{5DA4DA7B-0BBE-4B4A-8750-2CB6C5150168}" dt="2021-03-10T14:42:15.492" v="383"/>
          <ac:picMkLst>
            <pc:docMk/>
            <pc:sldMk cId="2651838879" sldId="316"/>
            <ac:picMk id="11" creationId="{00000000-0000-0000-0000-000000000000}"/>
          </ac:picMkLst>
        </pc:picChg>
        <pc:picChg chg="topLvl">
          <ac:chgData name="Alison Rees" userId="S::alison@alcoholeducationtrust.org::643807b7-95c8-4d06-bfbd-2c8a4c2b8f9b" providerId="AD" clId="Web-{5DA4DA7B-0BBE-4B4A-8750-2CB6C5150168}" dt="2021-03-10T14:42:15.492" v="383"/>
          <ac:picMkLst>
            <pc:docMk/>
            <pc:sldMk cId="2651838879" sldId="316"/>
            <ac:picMk id="17" creationId="{00000000-0000-0000-0000-000000000000}"/>
          </ac:picMkLst>
        </pc:picChg>
        <pc:picChg chg="mod">
          <ac:chgData name="Alison Rees" userId="S::alison@alcoholeducationtrust.org::643807b7-95c8-4d06-bfbd-2c8a4c2b8f9b" providerId="AD" clId="Web-{5DA4DA7B-0BBE-4B4A-8750-2CB6C5150168}" dt="2021-03-10T14:38:24.033" v="358" actId="1076"/>
          <ac:picMkLst>
            <pc:docMk/>
            <pc:sldMk cId="2651838879" sldId="316"/>
            <ac:picMk id="21" creationId="{C2834547-F78E-2B40-88D5-68F2316A1FED}"/>
          </ac:picMkLst>
        </pc:picChg>
        <pc:picChg chg="topLvl">
          <ac:chgData name="Alison Rees" userId="S::alison@alcoholeducationtrust.org::643807b7-95c8-4d06-bfbd-2c8a4c2b8f9b" providerId="AD" clId="Web-{5DA4DA7B-0BBE-4B4A-8750-2CB6C5150168}" dt="2021-03-10T14:42:15.492" v="383"/>
          <ac:picMkLst>
            <pc:docMk/>
            <pc:sldMk cId="2651838879" sldId="316"/>
            <ac:picMk id="23" creationId="{A2A6AD14-921B-764C-A2EB-1CA5D28B5222}"/>
          </ac:picMkLst>
        </pc:picChg>
        <pc:cxnChg chg="mod">
          <ac:chgData name="Alison Rees" userId="S::alison@alcoholeducationtrust.org::643807b7-95c8-4d06-bfbd-2c8a4c2b8f9b" providerId="AD" clId="Web-{5DA4DA7B-0BBE-4B4A-8750-2CB6C5150168}" dt="2021-03-10T14:38:46.237" v="362" actId="14100"/>
          <ac:cxnSpMkLst>
            <pc:docMk/>
            <pc:sldMk cId="2651838879" sldId="316"/>
            <ac:cxnSpMk id="6" creationId="{00000000-0000-0000-0000-000000000000}"/>
          </ac:cxnSpMkLst>
        </pc:cxnChg>
      </pc:sldChg>
      <pc:sldChg chg="addSp delSp modSp addAnim delAnim modAnim">
        <pc:chgData name="Alison Rees" userId="S::alison@alcoholeducationtrust.org::643807b7-95c8-4d06-bfbd-2c8a4c2b8f9b" providerId="AD" clId="Web-{5DA4DA7B-0BBE-4B4A-8750-2CB6C5150168}" dt="2021-03-10T14:43:26.727" v="387" actId="1076"/>
        <pc:sldMkLst>
          <pc:docMk/>
          <pc:sldMk cId="2300757644" sldId="317"/>
        </pc:sldMkLst>
        <pc:spChg chg="add del mod">
          <ac:chgData name="Alison Rees" userId="S::alison@alcoholeducationtrust.org::643807b7-95c8-4d06-bfbd-2c8a4c2b8f9b" providerId="AD" clId="Web-{5DA4DA7B-0BBE-4B4A-8750-2CB6C5150168}" dt="2021-03-10T14:19:42.790" v="229"/>
          <ac:spMkLst>
            <pc:docMk/>
            <pc:sldMk cId="2300757644" sldId="317"/>
            <ac:spMk id="8" creationId="{69827922-F1A7-429E-BD76-0A8AFEF07EE2}"/>
          </ac:spMkLst>
        </pc:spChg>
        <pc:spChg chg="add mod">
          <ac:chgData name="Alison Rees" userId="S::alison@alcoholeducationtrust.org::643807b7-95c8-4d06-bfbd-2c8a4c2b8f9b" providerId="AD" clId="Web-{5DA4DA7B-0BBE-4B4A-8750-2CB6C5150168}" dt="2021-03-10T14:24:52.422" v="282" actId="1076"/>
          <ac:spMkLst>
            <pc:docMk/>
            <pc:sldMk cId="2300757644" sldId="317"/>
            <ac:spMk id="11" creationId="{D4A888F6-EC6F-420E-8985-3EE38C84AA1C}"/>
          </ac:spMkLst>
        </pc:spChg>
        <pc:spChg chg="mod topLvl">
          <ac:chgData name="Alison Rees" userId="S::alison@alcoholeducationtrust.org::643807b7-95c8-4d06-bfbd-2c8a4c2b8f9b" providerId="AD" clId="Web-{5DA4DA7B-0BBE-4B4A-8750-2CB6C5150168}" dt="2021-03-10T14:40:19.598" v="372"/>
          <ac:spMkLst>
            <pc:docMk/>
            <pc:sldMk cId="2300757644" sldId="317"/>
            <ac:spMk id="19" creationId="{00000000-0000-0000-0000-000000000000}"/>
          </ac:spMkLst>
        </pc:spChg>
        <pc:spChg chg="topLvl">
          <ac:chgData name="Alison Rees" userId="S::alison@alcoholeducationtrust.org::643807b7-95c8-4d06-bfbd-2c8a4c2b8f9b" providerId="AD" clId="Web-{5DA4DA7B-0BBE-4B4A-8750-2CB6C5150168}" dt="2021-03-10T14:40:19.598" v="372"/>
          <ac:spMkLst>
            <pc:docMk/>
            <pc:sldMk cId="2300757644" sldId="317"/>
            <ac:spMk id="21" creationId="{00000000-0000-0000-0000-000000000000}"/>
          </ac:spMkLst>
        </pc:spChg>
        <pc:spChg chg="mod topLvl">
          <ac:chgData name="Alison Rees" userId="S::alison@alcoholeducationtrust.org::643807b7-95c8-4d06-bfbd-2c8a4c2b8f9b" providerId="AD" clId="Web-{5DA4DA7B-0BBE-4B4A-8750-2CB6C5150168}" dt="2021-03-10T14:40:52.490" v="375"/>
          <ac:spMkLst>
            <pc:docMk/>
            <pc:sldMk cId="2300757644" sldId="317"/>
            <ac:spMk id="23" creationId="{00000000-0000-0000-0000-000000000000}"/>
          </ac:spMkLst>
        </pc:spChg>
        <pc:spChg chg="topLvl">
          <ac:chgData name="Alison Rees" userId="S::alison@alcoholeducationtrust.org::643807b7-95c8-4d06-bfbd-2c8a4c2b8f9b" providerId="AD" clId="Web-{5DA4DA7B-0BBE-4B4A-8750-2CB6C5150168}" dt="2021-03-10T14:40:19.598" v="372"/>
          <ac:spMkLst>
            <pc:docMk/>
            <pc:sldMk cId="2300757644" sldId="317"/>
            <ac:spMk id="24" creationId="{DB1F2548-5F94-8F4A-95B8-E9032C73095B}"/>
          </ac:spMkLst>
        </pc:spChg>
        <pc:spChg chg="mod topLvl">
          <ac:chgData name="Alison Rees" userId="S::alison@alcoholeducationtrust.org::643807b7-95c8-4d06-bfbd-2c8a4c2b8f9b" providerId="AD" clId="Web-{5DA4DA7B-0BBE-4B4A-8750-2CB6C5150168}" dt="2021-03-10T14:40:52.490" v="375"/>
          <ac:spMkLst>
            <pc:docMk/>
            <pc:sldMk cId="2300757644" sldId="317"/>
            <ac:spMk id="25" creationId="{00000000-0000-0000-0000-000000000000}"/>
          </ac:spMkLst>
        </pc:spChg>
        <pc:spChg chg="mod topLvl">
          <ac:chgData name="Alison Rees" userId="S::alison@alcoholeducationtrust.org::643807b7-95c8-4d06-bfbd-2c8a4c2b8f9b" providerId="AD" clId="Web-{5DA4DA7B-0BBE-4B4A-8750-2CB6C5150168}" dt="2021-03-10T14:40:52.490" v="375"/>
          <ac:spMkLst>
            <pc:docMk/>
            <pc:sldMk cId="2300757644" sldId="317"/>
            <ac:spMk id="26" creationId="{00000000-0000-0000-0000-000000000000}"/>
          </ac:spMkLst>
        </pc:spChg>
        <pc:spChg chg="mod">
          <ac:chgData name="Alison Rees" userId="S::alison@alcoholeducationtrust.org::643807b7-95c8-4d06-bfbd-2c8a4c2b8f9b" providerId="AD" clId="Web-{5DA4DA7B-0BBE-4B4A-8750-2CB6C5150168}" dt="2021-03-10T14:43:26.727" v="387" actId="1076"/>
          <ac:spMkLst>
            <pc:docMk/>
            <pc:sldMk cId="2300757644" sldId="317"/>
            <ac:spMk id="28" creationId="{EB44D994-99F4-484B-B15B-C0A534EC4CC3}"/>
          </ac:spMkLst>
        </pc:spChg>
        <pc:spChg chg="mod">
          <ac:chgData name="Alison Rees" userId="S::alison@alcoholeducationtrust.org::643807b7-95c8-4d06-bfbd-2c8a4c2b8f9b" providerId="AD" clId="Web-{5DA4DA7B-0BBE-4B4A-8750-2CB6C5150168}" dt="2021-03-10T14:41:56.569" v="381"/>
          <ac:spMkLst>
            <pc:docMk/>
            <pc:sldMk cId="2300757644" sldId="317"/>
            <ac:spMk id="29" creationId="{59CA108A-CA0B-534F-9067-374B320FA48C}"/>
          </ac:spMkLst>
        </pc:spChg>
        <pc:spChg chg="topLvl">
          <ac:chgData name="Alison Rees" userId="S::alison@alcoholeducationtrust.org::643807b7-95c8-4d06-bfbd-2c8a4c2b8f9b" providerId="AD" clId="Web-{5DA4DA7B-0BBE-4B4A-8750-2CB6C5150168}" dt="2021-03-10T14:40:19.598" v="372"/>
          <ac:spMkLst>
            <pc:docMk/>
            <pc:sldMk cId="2300757644" sldId="317"/>
            <ac:spMk id="31" creationId="{ADC9BD89-5A9B-3B45-9001-275D26783845}"/>
          </ac:spMkLst>
        </pc:spChg>
        <pc:spChg chg="add mod topLvl">
          <ac:chgData name="Alison Rees" userId="S::alison@alcoholeducationtrust.org::643807b7-95c8-4d06-bfbd-2c8a4c2b8f9b" providerId="AD" clId="Web-{5DA4DA7B-0BBE-4B4A-8750-2CB6C5150168}" dt="2021-03-10T14:40:52.490" v="375"/>
          <ac:spMkLst>
            <pc:docMk/>
            <pc:sldMk cId="2300757644" sldId="317"/>
            <ac:spMk id="36" creationId="{5DB6A2DF-4315-4A75-9DCF-9A913622A3E2}"/>
          </ac:spMkLst>
        </pc:spChg>
        <pc:spChg chg="add mod topLvl">
          <ac:chgData name="Alison Rees" userId="S::alison@alcoholeducationtrust.org::643807b7-95c8-4d06-bfbd-2c8a4c2b8f9b" providerId="AD" clId="Web-{5DA4DA7B-0BBE-4B4A-8750-2CB6C5150168}" dt="2021-03-10T14:40:52.490" v="375"/>
          <ac:spMkLst>
            <pc:docMk/>
            <pc:sldMk cId="2300757644" sldId="317"/>
            <ac:spMk id="37" creationId="{FD34E7A5-791A-4FF1-81E7-41B540515D1F}"/>
          </ac:spMkLst>
        </pc:spChg>
        <pc:spChg chg="add mod">
          <ac:chgData name="Alison Rees" userId="S::alison@alcoholeducationtrust.org::643807b7-95c8-4d06-bfbd-2c8a4c2b8f9b" providerId="AD" clId="Web-{5DA4DA7B-0BBE-4B4A-8750-2CB6C5150168}" dt="2021-03-10T14:25:41.673" v="309" actId="1076"/>
          <ac:spMkLst>
            <pc:docMk/>
            <pc:sldMk cId="2300757644" sldId="317"/>
            <ac:spMk id="40" creationId="{3ACD522D-420D-4ED5-A441-A490735921BD}"/>
          </ac:spMkLst>
        </pc:spChg>
        <pc:spChg chg="add mod">
          <ac:chgData name="Alison Rees" userId="S::alison@alcoholeducationtrust.org::643807b7-95c8-4d06-bfbd-2c8a4c2b8f9b" providerId="AD" clId="Web-{5DA4DA7B-0BBE-4B4A-8750-2CB6C5150168}" dt="2021-03-10T14:26:01.876" v="312" actId="1076"/>
          <ac:spMkLst>
            <pc:docMk/>
            <pc:sldMk cId="2300757644" sldId="317"/>
            <ac:spMk id="41" creationId="{026FD07A-D1C7-475A-890F-167EA21F6688}"/>
          </ac:spMkLst>
        </pc:spChg>
        <pc:spChg chg="add mod">
          <ac:chgData name="Alison Rees" userId="S::alison@alcoholeducationtrust.org::643807b7-95c8-4d06-bfbd-2c8a4c2b8f9b" providerId="AD" clId="Web-{5DA4DA7B-0BBE-4B4A-8750-2CB6C5150168}" dt="2021-03-10T14:25:53.001" v="311" actId="1076"/>
          <ac:spMkLst>
            <pc:docMk/>
            <pc:sldMk cId="2300757644" sldId="317"/>
            <ac:spMk id="42" creationId="{9D0B3B0C-BC0B-47EE-8A6B-6D9AF88B2461}"/>
          </ac:spMkLst>
        </pc:spChg>
        <pc:grpChg chg="add del mod">
          <ac:chgData name="Alison Rees" userId="S::alison@alcoholeducationtrust.org::643807b7-95c8-4d06-bfbd-2c8a4c2b8f9b" providerId="AD" clId="Web-{5DA4DA7B-0BBE-4B4A-8750-2CB6C5150168}" dt="2021-03-10T14:40:52.490" v="375"/>
          <ac:grpSpMkLst>
            <pc:docMk/>
            <pc:sldMk cId="2300757644" sldId="317"/>
            <ac:grpSpMk id="7" creationId="{0B07A43A-0772-431C-ACAD-5FC489CCA962}"/>
          </ac:grpSpMkLst>
        </pc:grpChg>
        <pc:grpChg chg="del mod">
          <ac:chgData name="Alison Rees" userId="S::alison@alcoholeducationtrust.org::643807b7-95c8-4d06-bfbd-2c8a4c2b8f9b" providerId="AD" clId="Web-{5DA4DA7B-0BBE-4B4A-8750-2CB6C5150168}" dt="2021-03-10T14:40:19.598" v="372"/>
          <ac:grpSpMkLst>
            <pc:docMk/>
            <pc:sldMk cId="2300757644" sldId="317"/>
            <ac:grpSpMk id="10" creationId="{4AB1ADB6-A8BB-4E41-B6F2-445373F18C36}"/>
          </ac:grpSpMkLst>
        </pc:grpChg>
        <pc:grpChg chg="del mod">
          <ac:chgData name="Alison Rees" userId="S::alison@alcoholeducationtrust.org::643807b7-95c8-4d06-bfbd-2c8a4c2b8f9b" providerId="AD" clId="Web-{5DA4DA7B-0BBE-4B4A-8750-2CB6C5150168}" dt="2021-03-10T14:11:30.591" v="137"/>
          <ac:grpSpMkLst>
            <pc:docMk/>
            <pc:sldMk cId="2300757644" sldId="317"/>
            <ac:grpSpMk id="12" creationId="{28BD8F73-9291-BF41-AD19-92BA1E110760}"/>
          </ac:grpSpMkLst>
        </pc:grpChg>
        <pc:grpChg chg="add">
          <ac:chgData name="Alison Rees" userId="S::alison@alcoholeducationtrust.org::643807b7-95c8-4d06-bfbd-2c8a4c2b8f9b" providerId="AD" clId="Web-{5DA4DA7B-0BBE-4B4A-8750-2CB6C5150168}" dt="2021-03-10T14:40:58.537" v="376"/>
          <ac:grpSpMkLst>
            <pc:docMk/>
            <pc:sldMk cId="2300757644" sldId="317"/>
            <ac:grpSpMk id="13" creationId="{DC5C6FAF-2C4C-4A0E-921B-F4121AA2D2FD}"/>
          </ac:grpSpMkLst>
        </pc:grpChg>
        <pc:picChg chg="add del">
          <ac:chgData name="Alison Rees" userId="S::alison@alcoholeducationtrust.org::643807b7-95c8-4d06-bfbd-2c8a4c2b8f9b" providerId="AD" clId="Web-{5DA4DA7B-0BBE-4B4A-8750-2CB6C5150168}" dt="2021-03-10T14:09:41.542" v="73"/>
          <ac:picMkLst>
            <pc:docMk/>
            <pc:sldMk cId="2300757644" sldId="317"/>
            <ac:picMk id="2" creationId="{D4673E47-BD1A-4A5D-BCBA-47523587602C}"/>
          </ac:picMkLst>
        </pc:picChg>
        <pc:picChg chg="mod topLvl">
          <ac:chgData name="Alison Rees" userId="S::alison@alcoholeducationtrust.org::643807b7-95c8-4d06-bfbd-2c8a4c2b8f9b" providerId="AD" clId="Web-{5DA4DA7B-0BBE-4B4A-8750-2CB6C5150168}" dt="2021-03-10T14:40:52.490" v="375"/>
          <ac:picMkLst>
            <pc:docMk/>
            <pc:sldMk cId="2300757644" sldId="317"/>
            <ac:picMk id="3" creationId="{00000000-0000-0000-0000-000000000000}"/>
          </ac:picMkLst>
        </pc:picChg>
        <pc:picChg chg="add del">
          <ac:chgData name="Alison Rees" userId="S::alison@alcoholeducationtrust.org::643807b7-95c8-4d06-bfbd-2c8a4c2b8f9b" providerId="AD" clId="Web-{5DA4DA7B-0BBE-4B4A-8750-2CB6C5150168}" dt="2021-03-10T14:15:26.346" v="165"/>
          <ac:picMkLst>
            <pc:docMk/>
            <pc:sldMk cId="2300757644" sldId="317"/>
            <ac:picMk id="4" creationId="{470B2B3D-B19B-4077-B92A-36F0C083B6BF}"/>
          </ac:picMkLst>
        </pc:picChg>
        <pc:picChg chg="topLvl">
          <ac:chgData name="Alison Rees" userId="S::alison@alcoholeducationtrust.org::643807b7-95c8-4d06-bfbd-2c8a4c2b8f9b" providerId="AD" clId="Web-{5DA4DA7B-0BBE-4B4A-8750-2CB6C5150168}" dt="2021-03-10T14:40:19.598" v="372"/>
          <ac:picMkLst>
            <pc:docMk/>
            <pc:sldMk cId="2300757644" sldId="317"/>
            <ac:picMk id="15" creationId="{00000000-0000-0000-0000-000000000000}"/>
          </ac:picMkLst>
        </pc:picChg>
        <pc:picChg chg="topLvl">
          <ac:chgData name="Alison Rees" userId="S::alison@alcoholeducationtrust.org::643807b7-95c8-4d06-bfbd-2c8a4c2b8f9b" providerId="AD" clId="Web-{5DA4DA7B-0BBE-4B4A-8750-2CB6C5150168}" dt="2021-03-10T14:40:19.598" v="372"/>
          <ac:picMkLst>
            <pc:docMk/>
            <pc:sldMk cId="2300757644" sldId="317"/>
            <ac:picMk id="16" creationId="{00000000-0000-0000-0000-000000000000}"/>
          </ac:picMkLst>
        </pc:picChg>
        <pc:picChg chg="topLvl">
          <ac:chgData name="Alison Rees" userId="S::alison@alcoholeducationtrust.org::643807b7-95c8-4d06-bfbd-2c8a4c2b8f9b" providerId="AD" clId="Web-{5DA4DA7B-0BBE-4B4A-8750-2CB6C5150168}" dt="2021-03-10T14:40:19.598" v="372"/>
          <ac:picMkLst>
            <pc:docMk/>
            <pc:sldMk cId="2300757644" sldId="317"/>
            <ac:picMk id="18" creationId="{00000000-0000-0000-0000-000000000000}"/>
          </ac:picMkLst>
        </pc:picChg>
        <pc:picChg chg="mod topLvl">
          <ac:chgData name="Alison Rees" userId="S::alison@alcoholeducationtrust.org::643807b7-95c8-4d06-bfbd-2c8a4c2b8f9b" providerId="AD" clId="Web-{5DA4DA7B-0BBE-4B4A-8750-2CB6C5150168}" dt="2021-03-10T14:40:52.490" v="375"/>
          <ac:picMkLst>
            <pc:docMk/>
            <pc:sldMk cId="2300757644" sldId="317"/>
            <ac:picMk id="22" creationId="{CCA5C2C5-D4F7-4A4C-8C7C-DA6C427C3D2C}"/>
          </ac:picMkLst>
        </pc:picChg>
        <pc:picChg chg="mod topLvl">
          <ac:chgData name="Alison Rees" userId="S::alison@alcoholeducationtrust.org::643807b7-95c8-4d06-bfbd-2c8a4c2b8f9b" providerId="AD" clId="Web-{5DA4DA7B-0BBE-4B4A-8750-2CB6C5150168}" dt="2021-03-10T14:40:52.490" v="375"/>
          <ac:picMkLst>
            <pc:docMk/>
            <pc:sldMk cId="2300757644" sldId="317"/>
            <ac:picMk id="27" creationId="{00000000-0000-0000-0000-000000000000}"/>
          </ac:picMkLst>
        </pc:picChg>
        <pc:picChg chg="topLvl">
          <ac:chgData name="Alison Rees" userId="S::alison@alcoholeducationtrust.org::643807b7-95c8-4d06-bfbd-2c8a4c2b8f9b" providerId="AD" clId="Web-{5DA4DA7B-0BBE-4B4A-8750-2CB6C5150168}" dt="2021-03-10T14:40:19.598" v="372"/>
          <ac:picMkLst>
            <pc:docMk/>
            <pc:sldMk cId="2300757644" sldId="317"/>
            <ac:picMk id="32" creationId="{3E64F5D0-19DC-3440-A01E-9554399DBF7D}"/>
          </ac:picMkLst>
        </pc:picChg>
        <pc:picChg chg="topLvl">
          <ac:chgData name="Alison Rees" userId="S::alison@alcoholeducationtrust.org::643807b7-95c8-4d06-bfbd-2c8a4c2b8f9b" providerId="AD" clId="Web-{5DA4DA7B-0BBE-4B4A-8750-2CB6C5150168}" dt="2021-03-10T14:40:19.598" v="372"/>
          <ac:picMkLst>
            <pc:docMk/>
            <pc:sldMk cId="2300757644" sldId="317"/>
            <ac:picMk id="33" creationId="{800F329B-0E08-4048-B03C-AD65BA72719F}"/>
          </ac:picMkLst>
        </pc:picChg>
      </pc:sldChg>
      <pc:sldChg chg="modSp">
        <pc:chgData name="Alison Rees" userId="S::alison@alcoholeducationtrust.org::643807b7-95c8-4d06-bfbd-2c8a4c2b8f9b" providerId="AD" clId="Web-{5DA4DA7B-0BBE-4B4A-8750-2CB6C5150168}" dt="2021-03-10T14:44:18.104" v="390"/>
        <pc:sldMkLst>
          <pc:docMk/>
          <pc:sldMk cId="176811084" sldId="318"/>
        </pc:sldMkLst>
        <pc:spChg chg="mod">
          <ac:chgData name="Alison Rees" userId="S::alison@alcoholeducationtrust.org::643807b7-95c8-4d06-bfbd-2c8a4c2b8f9b" providerId="AD" clId="Web-{5DA4DA7B-0BBE-4B4A-8750-2CB6C5150168}" dt="2021-03-10T14:41:28.678" v="379" actId="1076"/>
          <ac:spMkLst>
            <pc:docMk/>
            <pc:sldMk cId="176811084" sldId="318"/>
            <ac:spMk id="27" creationId="{B552789A-57D5-FA4C-8BD3-6C9C602B57A0}"/>
          </ac:spMkLst>
        </pc:spChg>
        <pc:spChg chg="mod">
          <ac:chgData name="Alison Rees" userId="S::alison@alcoholeducationtrust.org::643807b7-95c8-4d06-bfbd-2c8a4c2b8f9b" providerId="AD" clId="Web-{5DA4DA7B-0BBE-4B4A-8750-2CB6C5150168}" dt="2021-03-10T14:44:18.104" v="390"/>
          <ac:spMkLst>
            <pc:docMk/>
            <pc:sldMk cId="176811084" sldId="318"/>
            <ac:spMk id="28" creationId="{263675CD-8885-CA45-B339-ECF736A4A254}"/>
          </ac:spMkLst>
        </pc:spChg>
      </pc:sldChg>
      <pc:sldChg chg="modSp">
        <pc:chgData name="Alison Rees" userId="S::alison@alcoholeducationtrust.org::643807b7-95c8-4d06-bfbd-2c8a4c2b8f9b" providerId="AD" clId="Web-{5DA4DA7B-0BBE-4B4A-8750-2CB6C5150168}" dt="2021-03-10T14:44:27.776" v="391"/>
        <pc:sldMkLst>
          <pc:docMk/>
          <pc:sldMk cId="4184981687" sldId="319"/>
        </pc:sldMkLst>
        <pc:spChg chg="mod">
          <ac:chgData name="Alison Rees" userId="S::alison@alcoholeducationtrust.org::643807b7-95c8-4d06-bfbd-2c8a4c2b8f9b" providerId="AD" clId="Web-{5DA4DA7B-0BBE-4B4A-8750-2CB6C5150168}" dt="2021-03-10T14:44:27.776" v="391"/>
          <ac:spMkLst>
            <pc:docMk/>
            <pc:sldMk cId="4184981687" sldId="319"/>
            <ac:spMk id="25" creationId="{6F6C67FA-0835-CA4C-8856-197C97D13572}"/>
          </ac:spMkLst>
        </pc:spChg>
      </pc:sldChg>
      <pc:sldChg chg="modSp">
        <pc:chgData name="Alison Rees" userId="S::alison@alcoholeducationtrust.org::643807b7-95c8-4d06-bfbd-2c8a4c2b8f9b" providerId="AD" clId="Web-{5DA4DA7B-0BBE-4B4A-8750-2CB6C5150168}" dt="2021-03-10T14:44:39.917" v="392"/>
        <pc:sldMkLst>
          <pc:docMk/>
          <pc:sldMk cId="2735464948" sldId="324"/>
        </pc:sldMkLst>
        <pc:spChg chg="mod">
          <ac:chgData name="Alison Rees" userId="S::alison@alcoholeducationtrust.org::643807b7-95c8-4d06-bfbd-2c8a4c2b8f9b" providerId="AD" clId="Web-{5DA4DA7B-0BBE-4B4A-8750-2CB6C5150168}" dt="2021-03-10T14:44:39.917" v="392"/>
          <ac:spMkLst>
            <pc:docMk/>
            <pc:sldMk cId="2735464948" sldId="324"/>
            <ac:spMk id="10" creationId="{ACDCDFCE-1E84-2341-8A01-C952CCB49CB2}"/>
          </ac:spMkLst>
        </pc:spChg>
        <pc:spChg chg="mod">
          <ac:chgData name="Alison Rees" userId="S::alison@alcoholeducationtrust.org::643807b7-95c8-4d06-bfbd-2c8a4c2b8f9b" providerId="AD" clId="Web-{5DA4DA7B-0BBE-4B4A-8750-2CB6C5150168}" dt="2021-03-10T14:33:33.152" v="337" actId="20577"/>
          <ac:spMkLst>
            <pc:docMk/>
            <pc:sldMk cId="2735464948" sldId="324"/>
            <ac:spMk id="11" creationId="{7510C596-5CE8-CB4C-A61A-598EAD052604}"/>
          </ac:spMkLst>
        </pc:spChg>
      </pc:sldChg>
      <pc:sldChg chg="modSp">
        <pc:chgData name="Alison Rees" userId="S::alison@alcoholeducationtrust.org::643807b7-95c8-4d06-bfbd-2c8a4c2b8f9b" providerId="AD" clId="Web-{5DA4DA7B-0BBE-4B4A-8750-2CB6C5150168}" dt="2021-03-10T15:03:27.832" v="434" actId="1076"/>
        <pc:sldMkLst>
          <pc:docMk/>
          <pc:sldMk cId="3274268799" sldId="325"/>
        </pc:sldMkLst>
        <pc:spChg chg="mod">
          <ac:chgData name="Alison Rees" userId="S::alison@alcoholeducationtrust.org::643807b7-95c8-4d06-bfbd-2c8a4c2b8f9b" providerId="AD" clId="Web-{5DA4DA7B-0BBE-4B4A-8750-2CB6C5150168}" dt="2021-03-10T15:03:27.832" v="434" actId="1076"/>
          <ac:spMkLst>
            <pc:docMk/>
            <pc:sldMk cId="3274268799" sldId="325"/>
            <ac:spMk id="18" creationId="{50413F0C-AEA9-0146-9EAB-2C8693FEAAA7}"/>
          </ac:spMkLst>
        </pc:spChg>
        <pc:spChg chg="mod">
          <ac:chgData name="Alison Rees" userId="S::alison@alcoholeducationtrust.org::643807b7-95c8-4d06-bfbd-2c8a4c2b8f9b" providerId="AD" clId="Web-{5DA4DA7B-0BBE-4B4A-8750-2CB6C5150168}" dt="2021-03-10T14:44:57.980" v="394"/>
          <ac:spMkLst>
            <pc:docMk/>
            <pc:sldMk cId="3274268799" sldId="325"/>
            <ac:spMk id="22" creationId="{1B8AC980-EDA9-884B-B54B-53A30FCCF1B6}"/>
          </ac:spMkLst>
        </pc:spChg>
      </pc:sldChg>
      <pc:sldChg chg="addSp delSp modSp">
        <pc:chgData name="Alison Rees" userId="S::alison@alcoholeducationtrust.org::643807b7-95c8-4d06-bfbd-2c8a4c2b8f9b" providerId="AD" clId="Web-{5DA4DA7B-0BBE-4B4A-8750-2CB6C5150168}" dt="2021-03-10T15:03:12.863" v="433"/>
        <pc:sldMkLst>
          <pc:docMk/>
          <pc:sldMk cId="2993852141" sldId="326"/>
        </pc:sldMkLst>
        <pc:spChg chg="mod">
          <ac:chgData name="Alison Rees" userId="S::alison@alcoholeducationtrust.org::643807b7-95c8-4d06-bfbd-2c8a4c2b8f9b" providerId="AD" clId="Web-{5DA4DA7B-0BBE-4B4A-8750-2CB6C5150168}" dt="2021-03-10T14:44:47.948" v="393"/>
          <ac:spMkLst>
            <pc:docMk/>
            <pc:sldMk cId="2993852141" sldId="326"/>
            <ac:spMk id="13" creationId="{D3A27127-A93A-BF4B-B9DD-5DF1FBB310FE}"/>
          </ac:spMkLst>
        </pc:spChg>
        <pc:spChg chg="mod">
          <ac:chgData name="Alison Rees" userId="S::alison@alcoholeducationtrust.org::643807b7-95c8-4d06-bfbd-2c8a4c2b8f9b" providerId="AD" clId="Web-{5DA4DA7B-0BBE-4B4A-8750-2CB6C5150168}" dt="2021-03-10T15:00:18.203" v="411" actId="20577"/>
          <ac:spMkLst>
            <pc:docMk/>
            <pc:sldMk cId="2993852141" sldId="326"/>
            <ac:spMk id="17" creationId="{E17C7D96-8346-B244-A5F0-FC4B9449C624}"/>
          </ac:spMkLst>
        </pc:spChg>
        <pc:picChg chg="add mod modCrop">
          <ac:chgData name="Alison Rees" userId="S::alison@alcoholeducationtrust.org::643807b7-95c8-4d06-bfbd-2c8a4c2b8f9b" providerId="AD" clId="Web-{5DA4DA7B-0BBE-4B4A-8750-2CB6C5150168}" dt="2021-03-10T15:01:51.455" v="421"/>
          <ac:picMkLst>
            <pc:docMk/>
            <pc:sldMk cId="2993852141" sldId="326"/>
            <ac:picMk id="2" creationId="{84C4354F-1BFF-4AB0-8D4A-EDBB454AC75F}"/>
          </ac:picMkLst>
        </pc:picChg>
        <pc:picChg chg="add mod modCrop">
          <ac:chgData name="Alison Rees" userId="S::alison@alcoholeducationtrust.org::643807b7-95c8-4d06-bfbd-2c8a4c2b8f9b" providerId="AD" clId="Web-{5DA4DA7B-0BBE-4B4A-8750-2CB6C5150168}" dt="2021-03-10T15:03:12.863" v="433"/>
          <ac:picMkLst>
            <pc:docMk/>
            <pc:sldMk cId="2993852141" sldId="326"/>
            <ac:picMk id="3" creationId="{217CBBDB-A929-4D82-A482-DF69D9AF5E03}"/>
          </ac:picMkLst>
        </pc:picChg>
        <pc:picChg chg="del">
          <ac:chgData name="Alison Rees" userId="S::alison@alcoholeducationtrust.org::643807b7-95c8-4d06-bfbd-2c8a4c2b8f9b" providerId="AD" clId="Web-{5DA4DA7B-0BBE-4B4A-8750-2CB6C5150168}" dt="2021-03-10T14:52:03.020" v="405"/>
          <ac:picMkLst>
            <pc:docMk/>
            <pc:sldMk cId="2993852141" sldId="326"/>
            <ac:picMk id="7" creationId="{9FF24B29-892B-6945-8C61-627C1AAC330D}"/>
          </ac:picMkLst>
        </pc:picChg>
        <pc:picChg chg="mod modCrop">
          <ac:chgData name="Alison Rees" userId="S::alison@alcoholeducationtrust.org::643807b7-95c8-4d06-bfbd-2c8a4c2b8f9b" providerId="AD" clId="Web-{5DA4DA7B-0BBE-4B4A-8750-2CB6C5150168}" dt="2021-03-10T15:02:07.065" v="425"/>
          <ac:picMkLst>
            <pc:docMk/>
            <pc:sldMk cId="2993852141" sldId="326"/>
            <ac:picMk id="9" creationId="{49493F16-C5E5-944C-8D09-8A2800BA8913}"/>
          </ac:picMkLst>
        </pc:picChg>
        <pc:picChg chg="mod modCrop">
          <ac:chgData name="Alison Rees" userId="S::alison@alcoholeducationtrust.org::643807b7-95c8-4d06-bfbd-2c8a4c2b8f9b" providerId="AD" clId="Web-{5DA4DA7B-0BBE-4B4A-8750-2CB6C5150168}" dt="2021-03-10T15:01:04.157" v="414"/>
          <ac:picMkLst>
            <pc:docMk/>
            <pc:sldMk cId="2993852141" sldId="326"/>
            <ac:picMk id="11" creationId="{DE92065E-2A9C-2B4C-82EB-6F2EE73E0165}"/>
          </ac:picMkLst>
        </pc:picChg>
      </pc:sldChg>
      <pc:sldChg chg="modSp">
        <pc:chgData name="Alison Rees" userId="S::alison@alcoholeducationtrust.org::643807b7-95c8-4d06-bfbd-2c8a4c2b8f9b" providerId="AD" clId="Web-{5DA4DA7B-0BBE-4B4A-8750-2CB6C5150168}" dt="2021-03-10T14:45:20.793" v="396"/>
        <pc:sldMkLst>
          <pc:docMk/>
          <pc:sldMk cId="570200786" sldId="327"/>
        </pc:sldMkLst>
        <pc:spChg chg="mod">
          <ac:chgData name="Alison Rees" userId="S::alison@alcoholeducationtrust.org::643807b7-95c8-4d06-bfbd-2c8a4c2b8f9b" providerId="AD" clId="Web-{5DA4DA7B-0BBE-4B4A-8750-2CB6C5150168}" dt="2021-03-10T14:45:20.793" v="396"/>
          <ac:spMkLst>
            <pc:docMk/>
            <pc:sldMk cId="570200786" sldId="327"/>
            <ac:spMk id="14" creationId="{2050C457-B617-EA4F-86CE-40968DC77BA8}"/>
          </ac:spMkLst>
        </pc:spChg>
      </pc:sldChg>
      <pc:sldChg chg="modSp">
        <pc:chgData name="Alison Rees" userId="S::alison@alcoholeducationtrust.org::643807b7-95c8-4d06-bfbd-2c8a4c2b8f9b" providerId="AD" clId="Web-{5DA4DA7B-0BBE-4B4A-8750-2CB6C5150168}" dt="2021-03-10T14:45:51.512" v="401" actId="1076"/>
        <pc:sldMkLst>
          <pc:docMk/>
          <pc:sldMk cId="1989419449" sldId="328"/>
        </pc:sldMkLst>
        <pc:spChg chg="mod">
          <ac:chgData name="Alison Rees" userId="S::alison@alcoholeducationtrust.org::643807b7-95c8-4d06-bfbd-2c8a4c2b8f9b" providerId="AD" clId="Web-{5DA4DA7B-0BBE-4B4A-8750-2CB6C5150168}" dt="2021-03-10T14:45:51.512" v="401" actId="1076"/>
          <ac:spMkLst>
            <pc:docMk/>
            <pc:sldMk cId="1989419449" sldId="328"/>
            <ac:spMk id="7" creationId="{678AECBE-1A77-3A40-9972-9D9EA5D1D882}"/>
          </ac:spMkLst>
        </pc:spChg>
        <pc:spChg chg="mod">
          <ac:chgData name="Alison Rees" userId="S::alison@alcoholeducationtrust.org::643807b7-95c8-4d06-bfbd-2c8a4c2b8f9b" providerId="AD" clId="Web-{5DA4DA7B-0BBE-4B4A-8750-2CB6C5150168}" dt="2021-03-10T14:45:38.871" v="398"/>
          <ac:spMkLst>
            <pc:docMk/>
            <pc:sldMk cId="1989419449" sldId="328"/>
            <ac:spMk id="8" creationId="{77214DD6-3784-624C-AFEC-6F5AA23FA1D0}"/>
          </ac:spMkLst>
        </pc:spChg>
      </pc:sldChg>
      <pc:sldChg chg="modSp">
        <pc:chgData name="Alison Rees" userId="S::alison@alcoholeducationtrust.org::643807b7-95c8-4d06-bfbd-2c8a4c2b8f9b" providerId="AD" clId="Web-{5DA4DA7B-0BBE-4B4A-8750-2CB6C5150168}" dt="2021-03-10T14:43:43.243" v="388"/>
        <pc:sldMkLst>
          <pc:docMk/>
          <pc:sldMk cId="1355895122" sldId="329"/>
        </pc:sldMkLst>
        <pc:spChg chg="mod">
          <ac:chgData name="Alison Rees" userId="S::alison@alcoholeducationtrust.org::643807b7-95c8-4d06-bfbd-2c8a4c2b8f9b" providerId="AD" clId="Web-{5DA4DA7B-0BBE-4B4A-8750-2CB6C5150168}" dt="2021-03-10T14:43:43.243" v="388"/>
          <ac:spMkLst>
            <pc:docMk/>
            <pc:sldMk cId="1355895122" sldId="329"/>
            <ac:spMk id="9" creationId="{1BA6533C-48A4-3F42-B05B-7CBA2737BA6F}"/>
          </ac:spMkLst>
        </pc:spChg>
      </pc:sldChg>
    </pc:docChg>
  </pc:docChgLst>
  <pc:docChgLst>
    <pc:chgData name="Alison Rees" userId="S::alison@alcoholeducationtrust.org::643807b7-95c8-4d06-bfbd-2c8a4c2b8f9b" providerId="AD" clId="Web-{69105F7C-A8EB-400B-A821-F184E201A588}"/>
    <pc:docChg chg="addSld delSld modSld sldOrd addMainMaster modMainMaster">
      <pc:chgData name="Alison Rees" userId="S::alison@alcoholeducationtrust.org::643807b7-95c8-4d06-bfbd-2c8a4c2b8f9b" providerId="AD" clId="Web-{69105F7C-A8EB-400B-A821-F184E201A588}" dt="2021-03-18T10:25:20.439" v="601"/>
      <pc:docMkLst>
        <pc:docMk/>
      </pc:docMkLst>
      <pc:sldChg chg="addSp">
        <pc:chgData name="Alison Rees" userId="S::alison@alcoholeducationtrust.org::643807b7-95c8-4d06-bfbd-2c8a4c2b8f9b" providerId="AD" clId="Web-{69105F7C-A8EB-400B-A821-F184E201A588}" dt="2021-03-18T10:00:16.073" v="394"/>
        <pc:sldMkLst>
          <pc:docMk/>
          <pc:sldMk cId="3486784357" sldId="257"/>
        </pc:sldMkLst>
        <pc:picChg chg="add">
          <ac:chgData name="Alison Rees" userId="S::alison@alcoholeducationtrust.org::643807b7-95c8-4d06-bfbd-2c8a4c2b8f9b" providerId="AD" clId="Web-{69105F7C-A8EB-400B-A821-F184E201A588}" dt="2021-03-18T10:00:16.057" v="393"/>
          <ac:picMkLst>
            <pc:docMk/>
            <pc:sldMk cId="3486784357" sldId="257"/>
            <ac:picMk id="4" creationId="{8DD6E677-E2D3-43F7-9E98-39D61C471ACB}"/>
          </ac:picMkLst>
        </pc:picChg>
        <pc:picChg chg="add">
          <ac:chgData name="Alison Rees" userId="S::alison@alcoholeducationtrust.org::643807b7-95c8-4d06-bfbd-2c8a4c2b8f9b" providerId="AD" clId="Web-{69105F7C-A8EB-400B-A821-F184E201A588}" dt="2021-03-18T10:00:16.073" v="394"/>
          <ac:picMkLst>
            <pc:docMk/>
            <pc:sldMk cId="3486784357" sldId="257"/>
            <ac:picMk id="5" creationId="{52DD079D-7E74-422F-9E71-54D09BBF3832}"/>
          </ac:picMkLst>
        </pc:picChg>
      </pc:sldChg>
      <pc:sldChg chg="addSp delSp modSp">
        <pc:chgData name="Alison Rees" userId="S::alison@alcoholeducationtrust.org::643807b7-95c8-4d06-bfbd-2c8a4c2b8f9b" providerId="AD" clId="Web-{69105F7C-A8EB-400B-A821-F184E201A588}" dt="2021-03-18T09:59:54.932" v="388"/>
        <pc:sldMkLst>
          <pc:docMk/>
          <pc:sldMk cId="3366163291" sldId="305"/>
        </pc:sldMkLst>
        <pc:spChg chg="mod">
          <ac:chgData name="Alison Rees" userId="S::alison@alcoholeducationtrust.org::643807b7-95c8-4d06-bfbd-2c8a4c2b8f9b" providerId="AD" clId="Web-{69105F7C-A8EB-400B-A821-F184E201A588}" dt="2021-03-18T09:59:01.572" v="380" actId="1076"/>
          <ac:spMkLst>
            <pc:docMk/>
            <pc:sldMk cId="3366163291" sldId="305"/>
            <ac:spMk id="17" creationId="{7342D819-2263-874C-B2CD-65967AF2AF2C}"/>
          </ac:spMkLst>
        </pc:spChg>
        <pc:spChg chg="mod">
          <ac:chgData name="Alison Rees" userId="S::alison@alcoholeducationtrust.org::643807b7-95c8-4d06-bfbd-2c8a4c2b8f9b" providerId="AD" clId="Web-{69105F7C-A8EB-400B-A821-F184E201A588}" dt="2021-03-18T09:58:08.524" v="365" actId="1076"/>
          <ac:spMkLst>
            <pc:docMk/>
            <pc:sldMk cId="3366163291" sldId="305"/>
            <ac:spMk id="18" creationId="{E0A853B5-0105-114C-9D4A-8821D28096EF}"/>
          </ac:spMkLst>
        </pc:spChg>
        <pc:spChg chg="mod">
          <ac:chgData name="Alison Rees" userId="S::alison@alcoholeducationtrust.org::643807b7-95c8-4d06-bfbd-2c8a4c2b8f9b" providerId="AD" clId="Web-{69105F7C-A8EB-400B-A821-F184E201A588}" dt="2021-03-18T09:58:08.524" v="366" actId="1076"/>
          <ac:spMkLst>
            <pc:docMk/>
            <pc:sldMk cId="3366163291" sldId="305"/>
            <ac:spMk id="28" creationId="{F34FF05B-9E71-AC4D-8734-3F9402180B53}"/>
          </ac:spMkLst>
        </pc:spChg>
        <pc:spChg chg="mod">
          <ac:chgData name="Alison Rees" userId="S::alison@alcoholeducationtrust.org::643807b7-95c8-4d06-bfbd-2c8a4c2b8f9b" providerId="AD" clId="Web-{69105F7C-A8EB-400B-A821-F184E201A588}" dt="2021-03-18T09:58:08.540" v="367" actId="1076"/>
          <ac:spMkLst>
            <pc:docMk/>
            <pc:sldMk cId="3366163291" sldId="305"/>
            <ac:spMk id="29" creationId="{252B3649-94B5-4948-BA03-27AE573D3088}"/>
          </ac:spMkLst>
        </pc:spChg>
        <pc:spChg chg="mod">
          <ac:chgData name="Alison Rees" userId="S::alison@alcoholeducationtrust.org::643807b7-95c8-4d06-bfbd-2c8a4c2b8f9b" providerId="AD" clId="Web-{69105F7C-A8EB-400B-A821-F184E201A588}" dt="2021-03-18T09:58:08.540" v="368" actId="1076"/>
          <ac:spMkLst>
            <pc:docMk/>
            <pc:sldMk cId="3366163291" sldId="305"/>
            <ac:spMk id="30" creationId="{939457BA-D76A-3343-9FFC-D1F977A3AFA9}"/>
          </ac:spMkLst>
        </pc:spChg>
        <pc:spChg chg="mod">
          <ac:chgData name="Alison Rees" userId="S::alison@alcoholeducationtrust.org::643807b7-95c8-4d06-bfbd-2c8a4c2b8f9b" providerId="AD" clId="Web-{69105F7C-A8EB-400B-A821-F184E201A588}" dt="2021-03-18T09:59:05.994" v="381" actId="1076"/>
          <ac:spMkLst>
            <pc:docMk/>
            <pc:sldMk cId="3366163291" sldId="305"/>
            <ac:spMk id="31" creationId="{A0EF1F33-D39D-2C45-8F5E-2D67484D26BF}"/>
          </ac:spMkLst>
        </pc:spChg>
        <pc:spChg chg="mod">
          <ac:chgData name="Alison Rees" userId="S::alison@alcoholeducationtrust.org::643807b7-95c8-4d06-bfbd-2c8a4c2b8f9b" providerId="AD" clId="Web-{69105F7C-A8EB-400B-A821-F184E201A588}" dt="2021-03-18T09:58:30.837" v="374" actId="1076"/>
          <ac:spMkLst>
            <pc:docMk/>
            <pc:sldMk cId="3366163291" sldId="305"/>
            <ac:spMk id="57" creationId="{B36FF4E1-7130-4847-9ECF-688E2CA0B837}"/>
          </ac:spMkLst>
        </pc:spChg>
        <pc:spChg chg="mod">
          <ac:chgData name="Alison Rees" userId="S::alison@alcoholeducationtrust.org::643807b7-95c8-4d06-bfbd-2c8a4c2b8f9b" providerId="AD" clId="Web-{69105F7C-A8EB-400B-A821-F184E201A588}" dt="2021-03-18T09:58:23.368" v="372" actId="1076"/>
          <ac:spMkLst>
            <pc:docMk/>
            <pc:sldMk cId="3366163291" sldId="305"/>
            <ac:spMk id="58" creationId="{3B9D661D-1B5E-ED40-9BE7-ED9356DBE143}"/>
          </ac:spMkLst>
        </pc:spChg>
        <pc:spChg chg="mod">
          <ac:chgData name="Alison Rees" userId="S::alison@alcoholeducationtrust.org::643807b7-95c8-4d06-bfbd-2c8a4c2b8f9b" providerId="AD" clId="Web-{69105F7C-A8EB-400B-A821-F184E201A588}" dt="2021-03-18T09:59:33.275" v="383" actId="1076"/>
          <ac:spMkLst>
            <pc:docMk/>
            <pc:sldMk cId="3366163291" sldId="305"/>
            <ac:spMk id="59" creationId="{7AE35001-4A5B-7C4C-AB1B-72EE934C8924}"/>
          </ac:spMkLst>
        </pc:spChg>
        <pc:spChg chg="mod">
          <ac:chgData name="Alison Rees" userId="S::alison@alcoholeducationtrust.org::643807b7-95c8-4d06-bfbd-2c8a4c2b8f9b" providerId="AD" clId="Web-{69105F7C-A8EB-400B-A821-F184E201A588}" dt="2021-03-18T09:58:08.571" v="370" actId="1076"/>
          <ac:spMkLst>
            <pc:docMk/>
            <pc:sldMk cId="3366163291" sldId="305"/>
            <ac:spMk id="60" creationId="{10B79FF4-650F-7F41-9F9D-DAF86BDA9C23}"/>
          </ac:spMkLst>
        </pc:spChg>
        <pc:spChg chg="mod">
          <ac:chgData name="Alison Rees" userId="S::alison@alcoholeducationtrust.org::643807b7-95c8-4d06-bfbd-2c8a4c2b8f9b" providerId="AD" clId="Web-{69105F7C-A8EB-400B-A821-F184E201A588}" dt="2021-03-18T09:59:40.806" v="384" actId="1076"/>
          <ac:spMkLst>
            <pc:docMk/>
            <pc:sldMk cId="3366163291" sldId="305"/>
            <ac:spMk id="61" creationId="{804516F2-E6E5-EB44-9249-5BE261A480B7}"/>
          </ac:spMkLst>
        </pc:spChg>
        <pc:spChg chg="mod">
          <ac:chgData name="Alison Rees" userId="S::alison@alcoholeducationtrust.org::643807b7-95c8-4d06-bfbd-2c8a4c2b8f9b" providerId="AD" clId="Web-{69105F7C-A8EB-400B-A821-F184E201A588}" dt="2021-03-18T09:59:25.681" v="382" actId="1076"/>
          <ac:spMkLst>
            <pc:docMk/>
            <pc:sldMk cId="3366163291" sldId="305"/>
            <ac:spMk id="62" creationId="{6EB98BD0-B013-3741-879D-7F86F4203E50}"/>
          </ac:spMkLst>
        </pc:spChg>
        <pc:spChg chg="mod">
          <ac:chgData name="Alison Rees" userId="S::alison@alcoholeducationtrust.org::643807b7-95c8-4d06-bfbd-2c8a4c2b8f9b" providerId="AD" clId="Web-{69105F7C-A8EB-400B-A821-F184E201A588}" dt="2021-03-18T09:59:54.932" v="388"/>
          <ac:spMkLst>
            <pc:docMk/>
            <pc:sldMk cId="3366163291" sldId="305"/>
            <ac:spMk id="63" creationId="{83A09796-842A-8E4A-9211-C4AB70C9C06F}"/>
          </ac:spMkLst>
        </pc:spChg>
        <pc:picChg chg="add del">
          <ac:chgData name="Alison Rees" userId="S::alison@alcoholeducationtrust.org::643807b7-95c8-4d06-bfbd-2c8a4c2b8f9b" providerId="AD" clId="Web-{69105F7C-A8EB-400B-A821-F184E201A588}" dt="2021-03-18T09:57:23.695" v="349"/>
          <ac:picMkLst>
            <pc:docMk/>
            <pc:sldMk cId="3366163291" sldId="305"/>
            <ac:picMk id="3" creationId="{6BE3C371-F9F2-4FC6-808F-85C646182076}"/>
          </ac:picMkLst>
        </pc:picChg>
        <pc:picChg chg="add del">
          <ac:chgData name="Alison Rees" userId="S::alison@alcoholeducationtrust.org::643807b7-95c8-4d06-bfbd-2c8a4c2b8f9b" providerId="AD" clId="Web-{69105F7C-A8EB-400B-A821-F184E201A588}" dt="2021-03-18T09:57:23.695" v="348"/>
          <ac:picMkLst>
            <pc:docMk/>
            <pc:sldMk cId="3366163291" sldId="305"/>
            <ac:picMk id="4" creationId="{C6D66DFB-4ACC-49DD-B958-62C1403E0BD1}"/>
          </ac:picMkLst>
        </pc:picChg>
        <pc:picChg chg="mod">
          <ac:chgData name="Alison Rees" userId="S::alison@alcoholeducationtrust.org::643807b7-95c8-4d06-bfbd-2c8a4c2b8f9b" providerId="AD" clId="Web-{69105F7C-A8EB-400B-A821-F184E201A588}" dt="2021-03-18T09:58:08.508" v="364" actId="1076"/>
          <ac:picMkLst>
            <pc:docMk/>
            <pc:sldMk cId="3366163291" sldId="305"/>
            <ac:picMk id="5" creationId="{6D31D3A7-F166-FF44-BA7E-EB83AF64A701}"/>
          </ac:picMkLst>
        </pc:picChg>
        <pc:picChg chg="add">
          <ac:chgData name="Alison Rees" userId="S::alison@alcoholeducationtrust.org::643807b7-95c8-4d06-bfbd-2c8a4c2b8f9b" providerId="AD" clId="Web-{69105F7C-A8EB-400B-A821-F184E201A588}" dt="2021-03-18T09:59:42.166" v="385"/>
          <ac:picMkLst>
            <pc:docMk/>
            <pc:sldMk cId="3366163291" sldId="305"/>
            <ac:picMk id="6" creationId="{74EE813D-313B-4692-A7CF-E942112D349A}"/>
          </ac:picMkLst>
        </pc:picChg>
        <pc:picChg chg="add">
          <ac:chgData name="Alison Rees" userId="S::alison@alcoholeducationtrust.org::643807b7-95c8-4d06-bfbd-2c8a4c2b8f9b" providerId="AD" clId="Web-{69105F7C-A8EB-400B-A821-F184E201A588}" dt="2021-03-18T09:59:42.197" v="386"/>
          <ac:picMkLst>
            <pc:docMk/>
            <pc:sldMk cId="3366163291" sldId="305"/>
            <ac:picMk id="7" creationId="{E3A6C77A-B9C9-49AF-ADDC-9212D299D0BC}"/>
          </ac:picMkLst>
        </pc:picChg>
        <pc:picChg chg="mod">
          <ac:chgData name="Alison Rees" userId="S::alison@alcoholeducationtrust.org::643807b7-95c8-4d06-bfbd-2c8a4c2b8f9b" providerId="AD" clId="Web-{69105F7C-A8EB-400B-A821-F184E201A588}" dt="2021-03-18T09:58:08.493" v="362" actId="1076"/>
          <ac:picMkLst>
            <pc:docMk/>
            <pc:sldMk cId="3366163291" sldId="305"/>
            <ac:picMk id="9" creationId="{00000000-0000-0000-0000-000000000000}"/>
          </ac:picMkLst>
        </pc:picChg>
        <pc:picChg chg="mod">
          <ac:chgData name="Alison Rees" userId="S::alison@alcoholeducationtrust.org::643807b7-95c8-4d06-bfbd-2c8a4c2b8f9b" providerId="AD" clId="Web-{69105F7C-A8EB-400B-A821-F184E201A588}" dt="2021-03-18T09:58:08.508" v="363" actId="1076"/>
          <ac:picMkLst>
            <pc:docMk/>
            <pc:sldMk cId="3366163291" sldId="305"/>
            <ac:picMk id="12" creationId="{00000000-0000-0000-0000-000000000000}"/>
          </ac:picMkLst>
        </pc:picChg>
        <pc:picChg chg="mod">
          <ac:chgData name="Alison Rees" userId="S::alison@alcoholeducationtrust.org::643807b7-95c8-4d06-bfbd-2c8a4c2b8f9b" providerId="AD" clId="Web-{69105F7C-A8EB-400B-A821-F184E201A588}" dt="2021-03-18T09:58:08.493" v="361" actId="1076"/>
          <ac:picMkLst>
            <pc:docMk/>
            <pc:sldMk cId="3366163291" sldId="305"/>
            <ac:picMk id="21" creationId="{00000000-0000-0000-0000-000000000000}"/>
          </ac:picMkLst>
        </pc:picChg>
      </pc:sldChg>
      <pc:sldChg chg="addSp delSp modSp">
        <pc:chgData name="Alison Rees" userId="S::alison@alcoholeducationtrust.org::643807b7-95c8-4d06-bfbd-2c8a4c2b8f9b" providerId="AD" clId="Web-{69105F7C-A8EB-400B-A821-F184E201A588}" dt="2021-03-18T10:00:10.041" v="392"/>
        <pc:sldMkLst>
          <pc:docMk/>
          <pc:sldMk cId="2073212520" sldId="308"/>
        </pc:sldMkLst>
        <pc:spChg chg="mod">
          <ac:chgData name="Alison Rees" userId="S::alison@alcoholeducationtrust.org::643807b7-95c8-4d06-bfbd-2c8a4c2b8f9b" providerId="AD" clId="Web-{69105F7C-A8EB-400B-A821-F184E201A588}" dt="2021-03-18T09:55:27.131" v="313" actId="1076"/>
          <ac:spMkLst>
            <pc:docMk/>
            <pc:sldMk cId="2073212520" sldId="308"/>
            <ac:spMk id="3" creationId="{00000000-0000-0000-0000-000000000000}"/>
          </ac:spMkLst>
        </pc:spChg>
        <pc:spChg chg="mod">
          <ac:chgData name="Alison Rees" userId="S::alison@alcoholeducationtrust.org::643807b7-95c8-4d06-bfbd-2c8a4c2b8f9b" providerId="AD" clId="Web-{69105F7C-A8EB-400B-A821-F184E201A588}" dt="2021-03-18T09:55:25.506" v="312" actId="1076"/>
          <ac:spMkLst>
            <pc:docMk/>
            <pc:sldMk cId="2073212520" sldId="308"/>
            <ac:spMk id="22" creationId="{B727FF86-5406-4AEA-BE1F-FF4D5F2DBA25}"/>
          </ac:spMkLst>
        </pc:spChg>
        <pc:spChg chg="mod">
          <ac:chgData name="Alison Rees" userId="S::alison@alcoholeducationtrust.org::643807b7-95c8-4d06-bfbd-2c8a4c2b8f9b" providerId="AD" clId="Web-{69105F7C-A8EB-400B-A821-F184E201A588}" dt="2021-03-18T09:55:52.788" v="320" actId="1076"/>
          <ac:spMkLst>
            <pc:docMk/>
            <pc:sldMk cId="2073212520" sldId="308"/>
            <ac:spMk id="23" creationId="{57F72BD9-8648-354E-A36F-8D2B39AF90F4}"/>
          </ac:spMkLst>
        </pc:spChg>
        <pc:picChg chg="mod modCrop">
          <ac:chgData name="Alison Rees" userId="S::alison@alcoholeducationtrust.org::643807b7-95c8-4d06-bfbd-2c8a4c2b8f9b" providerId="AD" clId="Web-{69105F7C-A8EB-400B-A821-F184E201A588}" dt="2021-03-18T09:55:50.397" v="319" actId="14100"/>
          <ac:picMkLst>
            <pc:docMk/>
            <pc:sldMk cId="2073212520" sldId="308"/>
            <ac:picMk id="2" creationId="{0E37D3CE-4A88-4659-BB5F-CCB646C2CD48}"/>
          </ac:picMkLst>
        </pc:picChg>
        <pc:picChg chg="add del mod">
          <ac:chgData name="Alison Rees" userId="S::alison@alcoholeducationtrust.org::643807b7-95c8-4d06-bfbd-2c8a4c2b8f9b" providerId="AD" clId="Web-{69105F7C-A8EB-400B-A821-F184E201A588}" dt="2021-03-18T10:00:09.244" v="390"/>
          <ac:picMkLst>
            <pc:docMk/>
            <pc:sldMk cId="2073212520" sldId="308"/>
            <ac:picMk id="4" creationId="{1F7EDB3E-4B02-4424-9D96-A5A3C74F2ED1}"/>
          </ac:picMkLst>
        </pc:picChg>
        <pc:picChg chg="add del">
          <ac:chgData name="Alison Rees" userId="S::alison@alcoholeducationtrust.org::643807b7-95c8-4d06-bfbd-2c8a4c2b8f9b" providerId="AD" clId="Web-{69105F7C-A8EB-400B-A821-F184E201A588}" dt="2021-03-18T10:00:08.244" v="389"/>
          <ac:picMkLst>
            <pc:docMk/>
            <pc:sldMk cId="2073212520" sldId="308"/>
            <ac:picMk id="5" creationId="{D839D452-2DA1-401A-80E3-AFBA2E5A312F}"/>
          </ac:picMkLst>
        </pc:picChg>
        <pc:picChg chg="add">
          <ac:chgData name="Alison Rees" userId="S::alison@alcoholeducationtrust.org::643807b7-95c8-4d06-bfbd-2c8a4c2b8f9b" providerId="AD" clId="Web-{69105F7C-A8EB-400B-A821-F184E201A588}" dt="2021-03-18T10:00:10.041" v="391"/>
          <ac:picMkLst>
            <pc:docMk/>
            <pc:sldMk cId="2073212520" sldId="308"/>
            <ac:picMk id="6" creationId="{737E9469-3808-4E47-BAD9-47F5EC5C49DD}"/>
          </ac:picMkLst>
        </pc:picChg>
        <pc:picChg chg="add">
          <ac:chgData name="Alison Rees" userId="S::alison@alcoholeducationtrust.org::643807b7-95c8-4d06-bfbd-2c8a4c2b8f9b" providerId="AD" clId="Web-{69105F7C-A8EB-400B-A821-F184E201A588}" dt="2021-03-18T10:00:10.041" v="392"/>
          <ac:picMkLst>
            <pc:docMk/>
            <pc:sldMk cId="2073212520" sldId="308"/>
            <ac:picMk id="7" creationId="{A13FE46E-7064-47A5-97F9-F9ACFF599D8B}"/>
          </ac:picMkLst>
        </pc:picChg>
      </pc:sldChg>
      <pc:sldChg chg="addSp delSp modSp ord addAnim delAnim modAnim">
        <pc:chgData name="Alison Rees" userId="S::alison@alcoholeducationtrust.org::643807b7-95c8-4d06-bfbd-2c8a4c2b8f9b" providerId="AD" clId="Web-{69105F7C-A8EB-400B-A821-F184E201A588}" dt="2021-03-18T09:56:36.992" v="330"/>
        <pc:sldMkLst>
          <pc:docMk/>
          <pc:sldMk cId="802867126" sldId="309"/>
        </pc:sldMkLst>
        <pc:spChg chg="mod">
          <ac:chgData name="Alison Rees" userId="S::alison@alcoholeducationtrust.org::643807b7-95c8-4d06-bfbd-2c8a4c2b8f9b" providerId="AD" clId="Web-{69105F7C-A8EB-400B-A821-F184E201A588}" dt="2021-03-18T09:52:47.051" v="281" actId="20577"/>
          <ac:spMkLst>
            <pc:docMk/>
            <pc:sldMk cId="802867126" sldId="309"/>
            <ac:spMk id="3" creationId="{00000000-0000-0000-0000-000000000000}"/>
          </ac:spMkLst>
        </pc:spChg>
        <pc:spChg chg="mod">
          <ac:chgData name="Alison Rees" userId="S::alison@alcoholeducationtrust.org::643807b7-95c8-4d06-bfbd-2c8a4c2b8f9b" providerId="AD" clId="Web-{69105F7C-A8EB-400B-A821-F184E201A588}" dt="2021-03-18T09:50:42.268" v="274" actId="1076"/>
          <ac:spMkLst>
            <pc:docMk/>
            <pc:sldMk cId="802867126" sldId="309"/>
            <ac:spMk id="15" creationId="{6CB31E43-4D62-9C40-B05C-BA9AE7654BC4}"/>
          </ac:spMkLst>
        </pc:spChg>
        <pc:picChg chg="add del">
          <ac:chgData name="Alison Rees" userId="S::alison@alcoholeducationtrust.org::643807b7-95c8-4d06-bfbd-2c8a4c2b8f9b" providerId="AD" clId="Web-{69105F7C-A8EB-400B-A821-F184E201A588}" dt="2021-03-18T09:56:36.554" v="328"/>
          <ac:picMkLst>
            <pc:docMk/>
            <pc:sldMk cId="802867126" sldId="309"/>
            <ac:picMk id="4" creationId="{6DBBD245-B3CE-462C-B21D-28248F4FCB70}"/>
          </ac:picMkLst>
        </pc:picChg>
        <pc:picChg chg="add del">
          <ac:chgData name="Alison Rees" userId="S::alison@alcoholeducationtrust.org::643807b7-95c8-4d06-bfbd-2c8a4c2b8f9b" providerId="AD" clId="Web-{69105F7C-A8EB-400B-A821-F184E201A588}" dt="2021-03-18T09:56:36.554" v="327"/>
          <ac:picMkLst>
            <pc:docMk/>
            <pc:sldMk cId="802867126" sldId="309"/>
            <ac:picMk id="6" creationId="{B2988C48-1247-4492-AEE7-7B7ED270CAC7}"/>
          </ac:picMkLst>
        </pc:picChg>
        <pc:picChg chg="add">
          <ac:chgData name="Alison Rees" userId="S::alison@alcoholeducationtrust.org::643807b7-95c8-4d06-bfbd-2c8a4c2b8f9b" providerId="AD" clId="Web-{69105F7C-A8EB-400B-A821-F184E201A588}" dt="2021-03-18T09:56:36.976" v="329"/>
          <ac:picMkLst>
            <pc:docMk/>
            <pc:sldMk cId="802867126" sldId="309"/>
            <ac:picMk id="7" creationId="{496C5F3C-17A3-4C6A-9B76-67718804435C}"/>
          </ac:picMkLst>
        </pc:picChg>
        <pc:picChg chg="add">
          <ac:chgData name="Alison Rees" userId="S::alison@alcoholeducationtrust.org::643807b7-95c8-4d06-bfbd-2c8a4c2b8f9b" providerId="AD" clId="Web-{69105F7C-A8EB-400B-A821-F184E201A588}" dt="2021-03-18T09:56:36.992" v="330"/>
          <ac:picMkLst>
            <pc:docMk/>
            <pc:sldMk cId="802867126" sldId="309"/>
            <ac:picMk id="8" creationId="{0F5DBDAC-F472-4EA1-ABCF-1F3A902C7AFE}"/>
          </ac:picMkLst>
        </pc:picChg>
        <pc:picChg chg="mod ord modCrop">
          <ac:chgData name="Alison Rees" userId="S::alison@alcoholeducationtrust.org::643807b7-95c8-4d06-bfbd-2c8a4c2b8f9b" providerId="AD" clId="Web-{69105F7C-A8EB-400B-A821-F184E201A588}" dt="2021-03-18T09:50:17.158" v="270" actId="1076"/>
          <ac:picMkLst>
            <pc:docMk/>
            <pc:sldMk cId="802867126" sldId="309"/>
            <ac:picMk id="9" creationId="{008C08D9-5472-D143-85B6-AD2B14A91F79}"/>
          </ac:picMkLst>
        </pc:picChg>
      </pc:sldChg>
      <pc:sldChg chg="addSp delSp">
        <pc:chgData name="Alison Rees" userId="S::alison@alcoholeducationtrust.org::643807b7-95c8-4d06-bfbd-2c8a4c2b8f9b" providerId="AD" clId="Web-{69105F7C-A8EB-400B-A821-F184E201A588}" dt="2021-03-18T09:56:46.695" v="334"/>
        <pc:sldMkLst>
          <pc:docMk/>
          <pc:sldMk cId="1785499678" sldId="310"/>
        </pc:sldMkLst>
        <pc:picChg chg="add del">
          <ac:chgData name="Alison Rees" userId="S::alison@alcoholeducationtrust.org::643807b7-95c8-4d06-bfbd-2c8a4c2b8f9b" providerId="AD" clId="Web-{69105F7C-A8EB-400B-A821-F184E201A588}" dt="2021-03-18T09:56:45.632" v="332"/>
          <ac:picMkLst>
            <pc:docMk/>
            <pc:sldMk cId="1785499678" sldId="310"/>
            <ac:picMk id="4" creationId="{F0C4CC56-9E6D-4CBC-A93D-984655A8A48C}"/>
          </ac:picMkLst>
        </pc:picChg>
        <pc:picChg chg="add del">
          <ac:chgData name="Alison Rees" userId="S::alison@alcoholeducationtrust.org::643807b7-95c8-4d06-bfbd-2c8a4c2b8f9b" providerId="AD" clId="Web-{69105F7C-A8EB-400B-A821-F184E201A588}" dt="2021-03-18T09:56:45.164" v="331"/>
          <ac:picMkLst>
            <pc:docMk/>
            <pc:sldMk cId="1785499678" sldId="310"/>
            <ac:picMk id="5" creationId="{199EA9D6-AFDA-44BA-A2BC-ADE8F5EAFCD7}"/>
          </ac:picMkLst>
        </pc:picChg>
        <pc:picChg chg="add">
          <ac:chgData name="Alison Rees" userId="S::alison@alcoholeducationtrust.org::643807b7-95c8-4d06-bfbd-2c8a4c2b8f9b" providerId="AD" clId="Web-{69105F7C-A8EB-400B-A821-F184E201A588}" dt="2021-03-18T09:56:46.679" v="333"/>
          <ac:picMkLst>
            <pc:docMk/>
            <pc:sldMk cId="1785499678" sldId="310"/>
            <ac:picMk id="6" creationId="{E148B29D-3086-4351-AB1F-8DB98B619BC4}"/>
          </ac:picMkLst>
        </pc:picChg>
        <pc:picChg chg="add">
          <ac:chgData name="Alison Rees" userId="S::alison@alcoholeducationtrust.org::643807b7-95c8-4d06-bfbd-2c8a4c2b8f9b" providerId="AD" clId="Web-{69105F7C-A8EB-400B-A821-F184E201A588}" dt="2021-03-18T09:56:46.695" v="334"/>
          <ac:picMkLst>
            <pc:docMk/>
            <pc:sldMk cId="1785499678" sldId="310"/>
            <ac:picMk id="7" creationId="{7B2A9D8E-7C9F-48C9-95E7-59D571A0A7C1}"/>
          </ac:picMkLst>
        </pc:picChg>
      </pc:sldChg>
      <pc:sldChg chg="addSp delSp modSp">
        <pc:chgData name="Alison Rees" userId="S::alison@alcoholeducationtrust.org::643807b7-95c8-4d06-bfbd-2c8a4c2b8f9b" providerId="AD" clId="Web-{69105F7C-A8EB-400B-A821-F184E201A588}" dt="2021-03-18T09:56:56.211" v="339"/>
        <pc:sldMkLst>
          <pc:docMk/>
          <pc:sldMk cId="2013679370" sldId="311"/>
        </pc:sldMkLst>
        <pc:spChg chg="mod ord">
          <ac:chgData name="Alison Rees" userId="S::alison@alcoholeducationtrust.org::643807b7-95c8-4d06-bfbd-2c8a4c2b8f9b" providerId="AD" clId="Web-{69105F7C-A8EB-400B-A821-F184E201A588}" dt="2021-03-18T09:56:53.179" v="335" actId="14100"/>
          <ac:spMkLst>
            <pc:docMk/>
            <pc:sldMk cId="2013679370" sldId="311"/>
            <ac:spMk id="66" creationId="{9F7001B1-1361-5A4F-8314-1555FD829CC4}"/>
          </ac:spMkLst>
        </pc:spChg>
        <pc:picChg chg="add del">
          <ac:chgData name="Alison Rees" userId="S::alison@alcoholeducationtrust.org::643807b7-95c8-4d06-bfbd-2c8a4c2b8f9b" providerId="AD" clId="Web-{69105F7C-A8EB-400B-A821-F184E201A588}" dt="2021-03-18T09:56:55.742" v="337"/>
          <ac:picMkLst>
            <pc:docMk/>
            <pc:sldMk cId="2013679370" sldId="311"/>
            <ac:picMk id="3" creationId="{54C5A74E-A720-4D13-990A-9DE333BBD5D8}"/>
          </ac:picMkLst>
        </pc:picChg>
        <pc:picChg chg="add del">
          <ac:chgData name="Alison Rees" userId="S::alison@alcoholeducationtrust.org::643807b7-95c8-4d06-bfbd-2c8a4c2b8f9b" providerId="AD" clId="Web-{69105F7C-A8EB-400B-A821-F184E201A588}" dt="2021-03-18T09:56:55.742" v="336"/>
          <ac:picMkLst>
            <pc:docMk/>
            <pc:sldMk cId="2013679370" sldId="311"/>
            <ac:picMk id="4" creationId="{0D2C06AE-BF22-4E9A-B7FB-629FE5FA5471}"/>
          </ac:picMkLst>
        </pc:picChg>
        <pc:picChg chg="add">
          <ac:chgData name="Alison Rees" userId="S::alison@alcoholeducationtrust.org::643807b7-95c8-4d06-bfbd-2c8a4c2b8f9b" providerId="AD" clId="Web-{69105F7C-A8EB-400B-A821-F184E201A588}" dt="2021-03-18T09:56:56.195" v="338"/>
          <ac:picMkLst>
            <pc:docMk/>
            <pc:sldMk cId="2013679370" sldId="311"/>
            <ac:picMk id="5" creationId="{C0195A44-B7BC-4128-8FBB-A01A1F799254}"/>
          </ac:picMkLst>
        </pc:picChg>
        <pc:picChg chg="add">
          <ac:chgData name="Alison Rees" userId="S::alison@alcoholeducationtrust.org::643807b7-95c8-4d06-bfbd-2c8a4c2b8f9b" providerId="AD" clId="Web-{69105F7C-A8EB-400B-A821-F184E201A588}" dt="2021-03-18T09:56:56.211" v="339"/>
          <ac:picMkLst>
            <pc:docMk/>
            <pc:sldMk cId="2013679370" sldId="311"/>
            <ac:picMk id="6" creationId="{D42B488C-77CE-4A42-B317-C930C0614FED}"/>
          </ac:picMkLst>
        </pc:picChg>
      </pc:sldChg>
      <pc:sldChg chg="addSp delSp">
        <pc:chgData name="Alison Rees" userId="S::alison@alcoholeducationtrust.org::643807b7-95c8-4d06-bfbd-2c8a4c2b8f9b" providerId="AD" clId="Web-{69105F7C-A8EB-400B-A821-F184E201A588}" dt="2021-03-18T09:57:14.414" v="347"/>
        <pc:sldMkLst>
          <pc:docMk/>
          <pc:sldMk cId="2138257090" sldId="313"/>
        </pc:sldMkLst>
        <pc:picChg chg="add del">
          <ac:chgData name="Alison Rees" userId="S::alison@alcoholeducationtrust.org::643807b7-95c8-4d06-bfbd-2c8a4c2b8f9b" providerId="AD" clId="Web-{69105F7C-A8EB-400B-A821-F184E201A588}" dt="2021-03-18T09:57:13.883" v="345"/>
          <ac:picMkLst>
            <pc:docMk/>
            <pc:sldMk cId="2138257090" sldId="313"/>
            <ac:picMk id="7" creationId="{7CF796EB-82B0-48AC-813C-01AC2B534215}"/>
          </ac:picMkLst>
        </pc:picChg>
        <pc:picChg chg="add del">
          <ac:chgData name="Alison Rees" userId="S::alison@alcoholeducationtrust.org::643807b7-95c8-4d06-bfbd-2c8a4c2b8f9b" providerId="AD" clId="Web-{69105F7C-A8EB-400B-A821-F184E201A588}" dt="2021-03-18T09:57:13.883" v="344"/>
          <ac:picMkLst>
            <pc:docMk/>
            <pc:sldMk cId="2138257090" sldId="313"/>
            <ac:picMk id="8" creationId="{1715A059-5A47-4078-8FA6-F5DD1F2F6CC4}"/>
          </ac:picMkLst>
        </pc:picChg>
        <pc:picChg chg="add">
          <ac:chgData name="Alison Rees" userId="S::alison@alcoholeducationtrust.org::643807b7-95c8-4d06-bfbd-2c8a4c2b8f9b" providerId="AD" clId="Web-{69105F7C-A8EB-400B-A821-F184E201A588}" dt="2021-03-18T09:57:14.398" v="346"/>
          <ac:picMkLst>
            <pc:docMk/>
            <pc:sldMk cId="2138257090" sldId="313"/>
            <ac:picMk id="9" creationId="{D57778D4-65D8-4D8B-88E9-A48E61E303DD}"/>
          </ac:picMkLst>
        </pc:picChg>
        <pc:picChg chg="add">
          <ac:chgData name="Alison Rees" userId="S::alison@alcoholeducationtrust.org::643807b7-95c8-4d06-bfbd-2c8a4c2b8f9b" providerId="AD" clId="Web-{69105F7C-A8EB-400B-A821-F184E201A588}" dt="2021-03-18T09:57:14.414" v="347"/>
          <ac:picMkLst>
            <pc:docMk/>
            <pc:sldMk cId="2138257090" sldId="313"/>
            <ac:picMk id="12" creationId="{C3166A1E-58BC-4BAF-8CB7-5A281CE88FD2}"/>
          </ac:picMkLst>
        </pc:picChg>
      </pc:sldChg>
      <pc:sldChg chg="addSp">
        <pc:chgData name="Alison Rees" userId="S::alison@alcoholeducationtrust.org::643807b7-95c8-4d06-bfbd-2c8a4c2b8f9b" providerId="AD" clId="Web-{69105F7C-A8EB-400B-A821-F184E201A588}" dt="2021-03-18T10:00:18.541" v="396"/>
        <pc:sldMkLst>
          <pc:docMk/>
          <pc:sldMk cId="171080816" sldId="315"/>
        </pc:sldMkLst>
        <pc:picChg chg="add">
          <ac:chgData name="Alison Rees" userId="S::alison@alcoholeducationtrust.org::643807b7-95c8-4d06-bfbd-2c8a4c2b8f9b" providerId="AD" clId="Web-{69105F7C-A8EB-400B-A821-F184E201A588}" dt="2021-03-18T10:00:18.526" v="395"/>
          <ac:picMkLst>
            <pc:docMk/>
            <pc:sldMk cId="171080816" sldId="315"/>
            <ac:picMk id="4" creationId="{662D3171-9DB5-4C91-9851-9CB006B5B408}"/>
          </ac:picMkLst>
        </pc:picChg>
        <pc:picChg chg="add">
          <ac:chgData name="Alison Rees" userId="S::alison@alcoholeducationtrust.org::643807b7-95c8-4d06-bfbd-2c8a4c2b8f9b" providerId="AD" clId="Web-{69105F7C-A8EB-400B-A821-F184E201A588}" dt="2021-03-18T10:00:18.541" v="396"/>
          <ac:picMkLst>
            <pc:docMk/>
            <pc:sldMk cId="171080816" sldId="315"/>
            <ac:picMk id="10" creationId="{6EB5BE2E-3CCF-4686-98BD-1C2863291398}"/>
          </ac:picMkLst>
        </pc:picChg>
      </pc:sldChg>
      <pc:sldChg chg="addSp modSp">
        <pc:chgData name="Alison Rees" userId="S::alison@alcoholeducationtrust.org::643807b7-95c8-4d06-bfbd-2c8a4c2b8f9b" providerId="AD" clId="Web-{69105F7C-A8EB-400B-A821-F184E201A588}" dt="2021-03-18T10:04:14.201" v="441"/>
        <pc:sldMkLst>
          <pc:docMk/>
          <pc:sldMk cId="2651838879" sldId="316"/>
        </pc:sldMkLst>
        <pc:spChg chg="mod">
          <ac:chgData name="Alison Rees" userId="S::alison@alcoholeducationtrust.org::643807b7-95c8-4d06-bfbd-2c8a4c2b8f9b" providerId="AD" clId="Web-{69105F7C-A8EB-400B-A821-F184E201A588}" dt="2021-03-18T10:04:14.201" v="441"/>
          <ac:spMkLst>
            <pc:docMk/>
            <pc:sldMk cId="2651838879" sldId="316"/>
            <ac:spMk id="5" creationId="{00000000-0000-0000-0000-000000000000}"/>
          </ac:spMkLst>
        </pc:spChg>
        <pc:spChg chg="mod">
          <ac:chgData name="Alison Rees" userId="S::alison@alcoholeducationtrust.org::643807b7-95c8-4d06-bfbd-2c8a4c2b8f9b" providerId="AD" clId="Web-{69105F7C-A8EB-400B-A821-F184E201A588}" dt="2021-03-18T10:03:13.403" v="430" actId="14100"/>
          <ac:spMkLst>
            <pc:docMk/>
            <pc:sldMk cId="2651838879" sldId="316"/>
            <ac:spMk id="27" creationId="{8317AEBD-2A3D-164A-BF98-2C0507C7B438}"/>
          </ac:spMkLst>
        </pc:spChg>
        <pc:picChg chg="add">
          <ac:chgData name="Alison Rees" userId="S::alison@alcoholeducationtrust.org::643807b7-95c8-4d06-bfbd-2c8a4c2b8f9b" providerId="AD" clId="Web-{69105F7C-A8EB-400B-A821-F184E201A588}" dt="2021-03-18T10:00:35.323" v="401"/>
          <ac:picMkLst>
            <pc:docMk/>
            <pc:sldMk cId="2651838879" sldId="316"/>
            <ac:picMk id="14" creationId="{B203447D-9522-4221-BF40-9F9DE41D164C}"/>
          </ac:picMkLst>
        </pc:picChg>
        <pc:picChg chg="add">
          <ac:chgData name="Alison Rees" userId="S::alison@alcoholeducationtrust.org::643807b7-95c8-4d06-bfbd-2c8a4c2b8f9b" providerId="AD" clId="Web-{69105F7C-A8EB-400B-A821-F184E201A588}" dt="2021-03-18T10:00:35.338" v="402"/>
          <ac:picMkLst>
            <pc:docMk/>
            <pc:sldMk cId="2651838879" sldId="316"/>
            <ac:picMk id="18" creationId="{D2D67F05-C06C-46FE-9370-EA6A9D0E3700}"/>
          </ac:picMkLst>
        </pc:picChg>
        <pc:cxnChg chg="mod">
          <ac:chgData name="Alison Rees" userId="S::alison@alcoholeducationtrust.org::643807b7-95c8-4d06-bfbd-2c8a4c2b8f9b" providerId="AD" clId="Web-{69105F7C-A8EB-400B-A821-F184E201A588}" dt="2021-03-18T10:04:11.216" v="440"/>
          <ac:cxnSpMkLst>
            <pc:docMk/>
            <pc:sldMk cId="2651838879" sldId="316"/>
            <ac:cxnSpMk id="6" creationId="{00000000-0000-0000-0000-000000000000}"/>
          </ac:cxnSpMkLst>
        </pc:cxnChg>
      </pc:sldChg>
      <pc:sldChg chg="addSp modSp delCm">
        <pc:chgData name="Alison Rees" userId="S::alison@alcoholeducationtrust.org::643807b7-95c8-4d06-bfbd-2c8a4c2b8f9b" providerId="AD" clId="Web-{69105F7C-A8EB-400B-A821-F184E201A588}" dt="2021-03-18T10:04:01.466" v="439"/>
        <pc:sldMkLst>
          <pc:docMk/>
          <pc:sldMk cId="2300757644" sldId="317"/>
        </pc:sldMkLst>
        <pc:spChg chg="mod">
          <ac:chgData name="Alison Rees" userId="S::alison@alcoholeducationtrust.org::643807b7-95c8-4d06-bfbd-2c8a4c2b8f9b" providerId="AD" clId="Web-{69105F7C-A8EB-400B-A821-F184E201A588}" dt="2021-03-18T10:04:01.466" v="439"/>
          <ac:spMkLst>
            <pc:docMk/>
            <pc:sldMk cId="2300757644" sldId="317"/>
            <ac:spMk id="5" creationId="{00000000-0000-0000-0000-000000000000}"/>
          </ac:spMkLst>
        </pc:spChg>
        <pc:spChg chg="mod">
          <ac:chgData name="Alison Rees" userId="S::alison@alcoholeducationtrust.org::643807b7-95c8-4d06-bfbd-2c8a4c2b8f9b" providerId="AD" clId="Web-{69105F7C-A8EB-400B-A821-F184E201A588}" dt="2021-03-18T10:03:36.778" v="434" actId="14100"/>
          <ac:spMkLst>
            <pc:docMk/>
            <pc:sldMk cId="2300757644" sldId="317"/>
            <ac:spMk id="28" creationId="{EB44D994-99F4-484B-B15B-C0A534EC4CC3}"/>
          </ac:spMkLst>
        </pc:spChg>
        <pc:picChg chg="add">
          <ac:chgData name="Alison Rees" userId="S::alison@alcoholeducationtrust.org::643807b7-95c8-4d06-bfbd-2c8a4c2b8f9b" providerId="AD" clId="Web-{69105F7C-A8EB-400B-A821-F184E201A588}" dt="2021-03-18T10:00:39.573" v="403"/>
          <ac:picMkLst>
            <pc:docMk/>
            <pc:sldMk cId="2300757644" sldId="317"/>
            <ac:picMk id="7" creationId="{A064203A-2C0C-4AF2-9D1D-AF6CE2A113A9}"/>
          </ac:picMkLst>
        </pc:picChg>
        <pc:picChg chg="add">
          <ac:chgData name="Alison Rees" userId="S::alison@alcoholeducationtrust.org::643807b7-95c8-4d06-bfbd-2c8a4c2b8f9b" providerId="AD" clId="Web-{69105F7C-A8EB-400B-A821-F184E201A588}" dt="2021-03-18T10:00:39.589" v="404"/>
          <ac:picMkLst>
            <pc:docMk/>
            <pc:sldMk cId="2300757644" sldId="317"/>
            <ac:picMk id="8" creationId="{27201DEB-4191-45EB-9D7F-F611B68209B7}"/>
          </ac:picMkLst>
        </pc:picChg>
        <pc:cxnChg chg="mod">
          <ac:chgData name="Alison Rees" userId="S::alison@alcoholeducationtrust.org::643807b7-95c8-4d06-bfbd-2c8a4c2b8f9b" providerId="AD" clId="Web-{69105F7C-A8EB-400B-A821-F184E201A588}" dt="2021-03-18T10:03:55.076" v="438"/>
          <ac:cxnSpMkLst>
            <pc:docMk/>
            <pc:sldMk cId="2300757644" sldId="317"/>
            <ac:cxnSpMk id="6" creationId="{00000000-0000-0000-0000-000000000000}"/>
          </ac:cxnSpMkLst>
        </pc:cxnChg>
      </pc:sldChg>
      <pc:sldChg chg="addSp modSp delCm">
        <pc:chgData name="Alison Rees" userId="S::alison@alcoholeducationtrust.org::643807b7-95c8-4d06-bfbd-2c8a4c2b8f9b" providerId="AD" clId="Web-{69105F7C-A8EB-400B-A821-F184E201A588}" dt="2021-03-18T10:00:50.511" v="407" actId="14100"/>
        <pc:sldMkLst>
          <pc:docMk/>
          <pc:sldMk cId="176811084" sldId="318"/>
        </pc:sldMkLst>
        <pc:picChg chg="mod">
          <ac:chgData name="Alison Rees" userId="S::alison@alcoholeducationtrust.org::643807b7-95c8-4d06-bfbd-2c8a4c2b8f9b" providerId="AD" clId="Web-{69105F7C-A8EB-400B-A821-F184E201A588}" dt="2021-03-18T10:00:50.511" v="407" actId="14100"/>
          <ac:picMkLst>
            <pc:docMk/>
            <pc:sldMk cId="176811084" sldId="318"/>
            <ac:picMk id="3" creationId="{00000000-0000-0000-0000-000000000000}"/>
          </ac:picMkLst>
        </pc:picChg>
        <pc:picChg chg="add">
          <ac:chgData name="Alison Rees" userId="S::alison@alcoholeducationtrust.org::643807b7-95c8-4d06-bfbd-2c8a4c2b8f9b" providerId="AD" clId="Web-{69105F7C-A8EB-400B-A821-F184E201A588}" dt="2021-03-18T10:00:42.167" v="405"/>
          <ac:picMkLst>
            <pc:docMk/>
            <pc:sldMk cId="176811084" sldId="318"/>
            <ac:picMk id="5" creationId="{6EAD9CC4-1E36-44AD-83FE-04409A17B740}"/>
          </ac:picMkLst>
        </pc:picChg>
        <pc:picChg chg="add">
          <ac:chgData name="Alison Rees" userId="S::alison@alcoholeducationtrust.org::643807b7-95c8-4d06-bfbd-2c8a4c2b8f9b" providerId="AD" clId="Web-{69105F7C-A8EB-400B-A821-F184E201A588}" dt="2021-03-18T10:00:42.182" v="406"/>
          <ac:picMkLst>
            <pc:docMk/>
            <pc:sldMk cId="176811084" sldId="318"/>
            <ac:picMk id="6" creationId="{F2E2E525-4CB4-438D-B2D3-CAD8650B748E}"/>
          </ac:picMkLst>
        </pc:picChg>
      </pc:sldChg>
      <pc:sldChg chg="addSp modSp delCm">
        <pc:chgData name="Alison Rees" userId="S::alison@alcoholeducationtrust.org::643807b7-95c8-4d06-bfbd-2c8a4c2b8f9b" providerId="AD" clId="Web-{69105F7C-A8EB-400B-A821-F184E201A588}" dt="2021-03-18T10:04:39.232" v="446" actId="20577"/>
        <pc:sldMkLst>
          <pc:docMk/>
          <pc:sldMk cId="4184981687" sldId="319"/>
        </pc:sldMkLst>
        <pc:spChg chg="mod">
          <ac:chgData name="Alison Rees" userId="S::alison@alcoholeducationtrust.org::643807b7-95c8-4d06-bfbd-2c8a4c2b8f9b" providerId="AD" clId="Web-{69105F7C-A8EB-400B-A821-F184E201A588}" dt="2021-03-18T10:04:39.232" v="446" actId="20577"/>
          <ac:spMkLst>
            <pc:docMk/>
            <pc:sldMk cId="4184981687" sldId="319"/>
            <ac:spMk id="22" creationId="{00000000-0000-0000-0000-000000000000}"/>
          </ac:spMkLst>
        </pc:spChg>
        <pc:spChg chg="mod">
          <ac:chgData name="Alison Rees" userId="S::alison@alcoholeducationtrust.org::643807b7-95c8-4d06-bfbd-2c8a4c2b8f9b" providerId="AD" clId="Web-{69105F7C-A8EB-400B-A821-F184E201A588}" dt="2021-03-18T10:04:26.107" v="442" actId="14100"/>
          <ac:spMkLst>
            <pc:docMk/>
            <pc:sldMk cId="4184981687" sldId="319"/>
            <ac:spMk id="24" creationId="{10DB3CEB-0AD3-4C43-965C-48575FD0448C}"/>
          </ac:spMkLst>
        </pc:spChg>
        <pc:picChg chg="add">
          <ac:chgData name="Alison Rees" userId="S::alison@alcoholeducationtrust.org::643807b7-95c8-4d06-bfbd-2c8a4c2b8f9b" providerId="AD" clId="Web-{69105F7C-A8EB-400B-A821-F184E201A588}" dt="2021-03-18T10:00:54.245" v="408"/>
          <ac:picMkLst>
            <pc:docMk/>
            <pc:sldMk cId="4184981687" sldId="319"/>
            <ac:picMk id="3" creationId="{05C08468-ADCB-40B8-B1E2-B59FBA1FD9C1}"/>
          </ac:picMkLst>
        </pc:picChg>
        <pc:picChg chg="add">
          <ac:chgData name="Alison Rees" userId="S::alison@alcoholeducationtrust.org::643807b7-95c8-4d06-bfbd-2c8a4c2b8f9b" providerId="AD" clId="Web-{69105F7C-A8EB-400B-A821-F184E201A588}" dt="2021-03-18T10:00:54.261" v="409"/>
          <ac:picMkLst>
            <pc:docMk/>
            <pc:sldMk cId="4184981687" sldId="319"/>
            <ac:picMk id="9" creationId="{CB2E5D26-070B-4AA3-ACFB-36F9668BBD81}"/>
          </ac:picMkLst>
        </pc:picChg>
        <pc:cxnChg chg="mod">
          <ac:chgData name="Alison Rees" userId="S::alison@alcoholeducationtrust.org::643807b7-95c8-4d06-bfbd-2c8a4c2b8f9b" providerId="AD" clId="Web-{69105F7C-A8EB-400B-A821-F184E201A588}" dt="2021-03-18T10:04:29.763" v="443"/>
          <ac:cxnSpMkLst>
            <pc:docMk/>
            <pc:sldMk cId="4184981687" sldId="319"/>
            <ac:cxnSpMk id="6" creationId="{00000000-0000-0000-0000-000000000000}"/>
          </ac:cxnSpMkLst>
        </pc:cxnChg>
      </pc:sldChg>
      <pc:sldChg chg="addSp modSp">
        <pc:chgData name="Alison Rees" userId="S::alison@alcoholeducationtrust.org::643807b7-95c8-4d06-bfbd-2c8a4c2b8f9b" providerId="AD" clId="Web-{69105F7C-A8EB-400B-A821-F184E201A588}" dt="2021-03-18T10:05:00.858" v="449" actId="14100"/>
        <pc:sldMkLst>
          <pc:docMk/>
          <pc:sldMk cId="3589568399" sldId="320"/>
        </pc:sldMkLst>
        <pc:spChg chg="mod">
          <ac:chgData name="Alison Rees" userId="S::alison@alcoholeducationtrust.org::643807b7-95c8-4d06-bfbd-2c8a4c2b8f9b" providerId="AD" clId="Web-{69105F7C-A8EB-400B-A821-F184E201A588}" dt="2021-03-18T10:05:00.858" v="449" actId="14100"/>
          <ac:spMkLst>
            <pc:docMk/>
            <pc:sldMk cId="3589568399" sldId="320"/>
            <ac:spMk id="58" creationId="{24CF3A87-3BAC-E444-AAF7-3A540EE0106B}"/>
          </ac:spMkLst>
        </pc:spChg>
        <pc:picChg chg="add">
          <ac:chgData name="Alison Rees" userId="S::alison@alcoholeducationtrust.org::643807b7-95c8-4d06-bfbd-2c8a4c2b8f9b" providerId="AD" clId="Web-{69105F7C-A8EB-400B-A821-F184E201A588}" dt="2021-03-18T10:00:59.776" v="410"/>
          <ac:picMkLst>
            <pc:docMk/>
            <pc:sldMk cId="3589568399" sldId="320"/>
            <ac:picMk id="2" creationId="{5C3AA0A8-FB76-4DC2-AE11-ECE22F04B374}"/>
          </ac:picMkLst>
        </pc:picChg>
        <pc:picChg chg="add">
          <ac:chgData name="Alison Rees" userId="S::alison@alcoholeducationtrust.org::643807b7-95c8-4d06-bfbd-2c8a4c2b8f9b" providerId="AD" clId="Web-{69105F7C-A8EB-400B-A821-F184E201A588}" dt="2021-03-18T10:00:59.792" v="411"/>
          <ac:picMkLst>
            <pc:docMk/>
            <pc:sldMk cId="3589568399" sldId="320"/>
            <ac:picMk id="4" creationId="{77551BF1-496B-4926-9A54-258E9561A6CA}"/>
          </ac:picMkLst>
        </pc:picChg>
      </pc:sldChg>
      <pc:sldChg chg="addSp delSp modSp">
        <pc:chgData name="Alison Rees" userId="S::alison@alcoholeducationtrust.org::643807b7-95c8-4d06-bfbd-2c8a4c2b8f9b" providerId="AD" clId="Web-{69105F7C-A8EB-400B-A821-F184E201A588}" dt="2021-03-18T10:02:50.184" v="429" actId="14100"/>
        <pc:sldMkLst>
          <pc:docMk/>
          <pc:sldMk cId="2796079130" sldId="321"/>
        </pc:sldMkLst>
        <pc:spChg chg="add del mod">
          <ac:chgData name="Alison Rees" userId="S::alison@alcoholeducationtrust.org::643807b7-95c8-4d06-bfbd-2c8a4c2b8f9b" providerId="AD" clId="Web-{69105F7C-A8EB-400B-A821-F184E201A588}" dt="2021-03-18T10:02:22.996" v="426"/>
          <ac:spMkLst>
            <pc:docMk/>
            <pc:sldMk cId="2796079130" sldId="321"/>
            <ac:spMk id="4" creationId="{6D1DBD8E-6352-4023-99A2-3581A0622546}"/>
          </ac:spMkLst>
        </pc:spChg>
        <pc:spChg chg="add mod ord">
          <ac:chgData name="Alison Rees" userId="S::alison@alcoholeducationtrust.org::643807b7-95c8-4d06-bfbd-2c8a4c2b8f9b" providerId="AD" clId="Web-{69105F7C-A8EB-400B-A821-F184E201A588}" dt="2021-03-18T10:02:44.934" v="428" actId="1076"/>
          <ac:spMkLst>
            <pc:docMk/>
            <pc:sldMk cId="2796079130" sldId="321"/>
            <ac:spMk id="5" creationId="{F4AD72D3-532B-4A7F-8C29-0F31F7DDCE82}"/>
          </ac:spMkLst>
        </pc:spChg>
        <pc:spChg chg="mod">
          <ac:chgData name="Alison Rees" userId="S::alison@alcoholeducationtrust.org::643807b7-95c8-4d06-bfbd-2c8a4c2b8f9b" providerId="AD" clId="Web-{69105F7C-A8EB-400B-A821-F184E201A588}" dt="2021-03-18T10:02:50.184" v="429" actId="14100"/>
          <ac:spMkLst>
            <pc:docMk/>
            <pc:sldMk cId="2796079130" sldId="321"/>
            <ac:spMk id="32" creationId="{12BA3C89-1201-1740-8C37-BA39339C5713}"/>
          </ac:spMkLst>
        </pc:spChg>
        <pc:picChg chg="add">
          <ac:chgData name="Alison Rees" userId="S::alison@alcoholeducationtrust.org::643807b7-95c8-4d06-bfbd-2c8a4c2b8f9b" providerId="AD" clId="Web-{69105F7C-A8EB-400B-A821-F184E201A588}" dt="2021-03-18T10:01:03.589" v="412"/>
          <ac:picMkLst>
            <pc:docMk/>
            <pc:sldMk cId="2796079130" sldId="321"/>
            <ac:picMk id="2" creationId="{B83294F9-1712-42BD-9285-2BF5B54FC20A}"/>
          </ac:picMkLst>
        </pc:picChg>
        <pc:picChg chg="add ord">
          <ac:chgData name="Alison Rees" userId="S::alison@alcoholeducationtrust.org::643807b7-95c8-4d06-bfbd-2c8a4c2b8f9b" providerId="AD" clId="Web-{69105F7C-A8EB-400B-A821-F184E201A588}" dt="2021-03-18T10:02:07.902" v="423"/>
          <ac:picMkLst>
            <pc:docMk/>
            <pc:sldMk cId="2796079130" sldId="321"/>
            <ac:picMk id="3" creationId="{BF6BDE1C-83D7-4914-AC63-494ADDDD2FE5}"/>
          </ac:picMkLst>
        </pc:picChg>
        <pc:picChg chg="mod">
          <ac:chgData name="Alison Rees" userId="S::alison@alcoholeducationtrust.org::643807b7-95c8-4d06-bfbd-2c8a4c2b8f9b" providerId="AD" clId="Web-{69105F7C-A8EB-400B-A821-F184E201A588}" dt="2021-03-18T10:02:30.496" v="427" actId="14100"/>
          <ac:picMkLst>
            <pc:docMk/>
            <pc:sldMk cId="2796079130" sldId="321"/>
            <ac:picMk id="6" creationId="{1BF34148-753A-804A-9020-8F80245737CB}"/>
          </ac:picMkLst>
        </pc:picChg>
      </pc:sldChg>
      <pc:sldChg chg="addSp delSp">
        <pc:chgData name="Alison Rees" userId="S::alison@alcoholeducationtrust.org::643807b7-95c8-4d06-bfbd-2c8a4c2b8f9b" providerId="AD" clId="Web-{69105F7C-A8EB-400B-A821-F184E201A588}" dt="2021-03-18T10:25:20.439" v="601"/>
        <pc:sldMkLst>
          <pc:docMk/>
          <pc:sldMk cId="2735464948" sldId="324"/>
        </pc:sldMkLst>
        <pc:picChg chg="add del">
          <ac:chgData name="Alison Rees" userId="S::alison@alcoholeducationtrust.org::643807b7-95c8-4d06-bfbd-2c8a4c2b8f9b" providerId="AD" clId="Web-{69105F7C-A8EB-400B-A821-F184E201A588}" dt="2021-03-18T10:25:13.423" v="599"/>
          <ac:picMkLst>
            <pc:docMk/>
            <pc:sldMk cId="2735464948" sldId="324"/>
            <ac:picMk id="2" creationId="{8E61F246-84D9-4F6E-9CA0-12E98ED315CC}"/>
          </ac:picMkLst>
        </pc:picChg>
        <pc:picChg chg="add del">
          <ac:chgData name="Alison Rees" userId="S::alison@alcoholeducationtrust.org::643807b7-95c8-4d06-bfbd-2c8a4c2b8f9b" providerId="AD" clId="Web-{69105F7C-A8EB-400B-A821-F184E201A588}" dt="2021-03-18T10:25:13.423" v="598"/>
          <ac:picMkLst>
            <pc:docMk/>
            <pc:sldMk cId="2735464948" sldId="324"/>
            <ac:picMk id="3" creationId="{8593E122-DD36-4CEE-9057-56716295A097}"/>
          </ac:picMkLst>
        </pc:picChg>
        <pc:picChg chg="add del">
          <ac:chgData name="Alison Rees" userId="S::alison@alcoholeducationtrust.org::643807b7-95c8-4d06-bfbd-2c8a4c2b8f9b" providerId="AD" clId="Web-{69105F7C-A8EB-400B-A821-F184E201A588}" dt="2021-03-18T10:25:13.423" v="597"/>
          <ac:picMkLst>
            <pc:docMk/>
            <pc:sldMk cId="2735464948" sldId="324"/>
            <ac:picMk id="4" creationId="{E823D996-DAD2-4606-B710-6B18290FAB6B}"/>
          </ac:picMkLst>
        </pc:picChg>
        <pc:picChg chg="add del">
          <ac:chgData name="Alison Rees" userId="S::alison@alcoholeducationtrust.org::643807b7-95c8-4d06-bfbd-2c8a4c2b8f9b" providerId="AD" clId="Web-{69105F7C-A8EB-400B-A821-F184E201A588}" dt="2021-03-18T10:25:13.423" v="596"/>
          <ac:picMkLst>
            <pc:docMk/>
            <pc:sldMk cId="2735464948" sldId="324"/>
            <ac:picMk id="17" creationId="{6719DD17-E9FD-4211-B568-C089A7FDA607}"/>
          </ac:picMkLst>
        </pc:picChg>
        <pc:picChg chg="add">
          <ac:chgData name="Alison Rees" userId="S::alison@alcoholeducationtrust.org::643807b7-95c8-4d06-bfbd-2c8a4c2b8f9b" providerId="AD" clId="Web-{69105F7C-A8EB-400B-A821-F184E201A588}" dt="2021-03-18T10:25:20.424" v="600"/>
          <ac:picMkLst>
            <pc:docMk/>
            <pc:sldMk cId="2735464948" sldId="324"/>
            <ac:picMk id="19" creationId="{7C9B8E0C-3809-4970-B614-A3D2F9A9C854}"/>
          </ac:picMkLst>
        </pc:picChg>
        <pc:picChg chg="add">
          <ac:chgData name="Alison Rees" userId="S::alison@alcoholeducationtrust.org::643807b7-95c8-4d06-bfbd-2c8a4c2b8f9b" providerId="AD" clId="Web-{69105F7C-A8EB-400B-A821-F184E201A588}" dt="2021-03-18T10:25:20.439" v="601"/>
          <ac:picMkLst>
            <pc:docMk/>
            <pc:sldMk cId="2735464948" sldId="324"/>
            <ac:picMk id="21" creationId="{08EC4679-E41E-4CAD-8892-51C3750C9E70}"/>
          </ac:picMkLst>
        </pc:picChg>
      </pc:sldChg>
      <pc:sldChg chg="addSp delSp modSp">
        <pc:chgData name="Alison Rees" userId="S::alison@alcoholeducationtrust.org::643807b7-95c8-4d06-bfbd-2c8a4c2b8f9b" providerId="AD" clId="Web-{69105F7C-A8EB-400B-A821-F184E201A588}" dt="2021-03-18T10:24:56.282" v="591"/>
        <pc:sldMkLst>
          <pc:docMk/>
          <pc:sldMk cId="3274268799" sldId="325"/>
        </pc:sldMkLst>
        <pc:picChg chg="add mod ord modCrop">
          <ac:chgData name="Alison Rees" userId="S::alison@alcoholeducationtrust.org::643807b7-95c8-4d06-bfbd-2c8a4c2b8f9b" providerId="AD" clId="Web-{69105F7C-A8EB-400B-A821-F184E201A588}" dt="2021-03-18T10:24:54.688" v="590"/>
          <ac:picMkLst>
            <pc:docMk/>
            <pc:sldMk cId="3274268799" sldId="325"/>
            <ac:picMk id="2" creationId="{44A4B2C2-770C-46DD-9B17-D0BE9614B880}"/>
          </ac:picMkLst>
        </pc:picChg>
        <pc:picChg chg="add mod">
          <ac:chgData name="Alison Rees" userId="S::alison@alcoholeducationtrust.org::643807b7-95c8-4d06-bfbd-2c8a4c2b8f9b" providerId="AD" clId="Web-{69105F7C-A8EB-400B-A821-F184E201A588}" dt="2021-03-18T10:24:34.219" v="585" actId="1076"/>
          <ac:picMkLst>
            <pc:docMk/>
            <pc:sldMk cId="3274268799" sldId="325"/>
            <ac:picMk id="3" creationId="{B2F9A8E1-1259-474D-816E-2D41D9588E95}"/>
          </ac:picMkLst>
        </pc:picChg>
        <pc:picChg chg="mod">
          <ac:chgData name="Alison Rees" userId="S::alison@alcoholeducationtrust.org::643807b7-95c8-4d06-bfbd-2c8a4c2b8f9b" providerId="AD" clId="Web-{69105F7C-A8EB-400B-A821-F184E201A588}" dt="2021-03-18T10:24:27.062" v="582" actId="1076"/>
          <ac:picMkLst>
            <pc:docMk/>
            <pc:sldMk cId="3274268799" sldId="325"/>
            <ac:picMk id="4" creationId="{91AD5F1D-0D87-3E45-8F00-EE1B36191175}"/>
          </ac:picMkLst>
        </pc:picChg>
        <pc:picChg chg="add">
          <ac:chgData name="Alison Rees" userId="S::alison@alcoholeducationtrust.org::643807b7-95c8-4d06-bfbd-2c8a4c2b8f9b" providerId="AD" clId="Web-{69105F7C-A8EB-400B-A821-F184E201A588}" dt="2021-03-18T10:21:39.009" v="519"/>
          <ac:picMkLst>
            <pc:docMk/>
            <pc:sldMk cId="3274268799" sldId="325"/>
            <ac:picMk id="5" creationId="{95BBBFFC-2DA5-404D-BE36-044FB757D774}"/>
          </ac:picMkLst>
        </pc:picChg>
        <pc:picChg chg="del">
          <ac:chgData name="Alison Rees" userId="S::alison@alcoholeducationtrust.org::643807b7-95c8-4d06-bfbd-2c8a4c2b8f9b" providerId="AD" clId="Web-{69105F7C-A8EB-400B-A821-F184E201A588}" dt="2021-03-18T10:16:03.777" v="477"/>
          <ac:picMkLst>
            <pc:docMk/>
            <pc:sldMk cId="3274268799" sldId="325"/>
            <ac:picMk id="6" creationId="{00000000-0000-0000-0000-000000000000}"/>
          </ac:picMkLst>
        </pc:picChg>
        <pc:picChg chg="add">
          <ac:chgData name="Alison Rees" userId="S::alison@alcoholeducationtrust.org::643807b7-95c8-4d06-bfbd-2c8a4c2b8f9b" providerId="AD" clId="Web-{69105F7C-A8EB-400B-A821-F184E201A588}" dt="2021-03-18T10:21:39.024" v="520"/>
          <ac:picMkLst>
            <pc:docMk/>
            <pc:sldMk cId="3274268799" sldId="325"/>
            <ac:picMk id="7" creationId="{FEB2071E-854C-452B-824E-67811E2A5AE2}"/>
          </ac:picMkLst>
        </pc:picChg>
        <pc:picChg chg="mod ord modCrop">
          <ac:chgData name="Alison Rees" userId="S::alison@alcoholeducationtrust.org::643807b7-95c8-4d06-bfbd-2c8a4c2b8f9b" providerId="AD" clId="Web-{69105F7C-A8EB-400B-A821-F184E201A588}" dt="2021-03-18T10:24:48.657" v="588"/>
          <ac:picMkLst>
            <pc:docMk/>
            <pc:sldMk cId="3274268799" sldId="325"/>
            <ac:picMk id="8" creationId="{EEF7C9AD-318C-4846-A00F-07DF0126BF9D}"/>
          </ac:picMkLst>
        </pc:picChg>
        <pc:picChg chg="add del ord">
          <ac:chgData name="Alison Rees" userId="S::alison@alcoholeducationtrust.org::643807b7-95c8-4d06-bfbd-2c8a4c2b8f9b" providerId="AD" clId="Web-{69105F7C-A8EB-400B-A821-F184E201A588}" dt="2021-03-18T10:24:37.516" v="586"/>
          <ac:picMkLst>
            <pc:docMk/>
            <pc:sldMk cId="3274268799" sldId="325"/>
            <ac:picMk id="9" creationId="{DDD63D88-C541-4D68-B643-F8CAD6E5B695}"/>
          </ac:picMkLst>
        </pc:picChg>
        <pc:picChg chg="add del ord">
          <ac:chgData name="Alison Rees" userId="S::alison@alcoholeducationtrust.org::643807b7-95c8-4d06-bfbd-2c8a4c2b8f9b" providerId="AD" clId="Web-{69105F7C-A8EB-400B-A821-F184E201A588}" dt="2021-03-18T10:24:52.970" v="589"/>
          <ac:picMkLst>
            <pc:docMk/>
            <pc:sldMk cId="3274268799" sldId="325"/>
            <ac:picMk id="10" creationId="{1093CC74-40E7-4153-AA8A-E64C0762B6C3}"/>
          </ac:picMkLst>
        </pc:picChg>
        <pc:picChg chg="add del ord">
          <ac:chgData name="Alison Rees" userId="S::alison@alcoholeducationtrust.org::643807b7-95c8-4d06-bfbd-2c8a4c2b8f9b" providerId="AD" clId="Web-{69105F7C-A8EB-400B-A821-F184E201A588}" dt="2021-03-18T10:24:38.344" v="587"/>
          <ac:picMkLst>
            <pc:docMk/>
            <pc:sldMk cId="3274268799" sldId="325"/>
            <ac:picMk id="12" creationId="{7C11A274-9EB0-467E-BB62-942AEA3AADCB}"/>
          </ac:picMkLst>
        </pc:picChg>
        <pc:picChg chg="add del ord">
          <ac:chgData name="Alison Rees" userId="S::alison@alcoholeducationtrust.org::643807b7-95c8-4d06-bfbd-2c8a4c2b8f9b" providerId="AD" clId="Web-{69105F7C-A8EB-400B-A821-F184E201A588}" dt="2021-03-18T10:24:56.282" v="591"/>
          <ac:picMkLst>
            <pc:docMk/>
            <pc:sldMk cId="3274268799" sldId="325"/>
            <ac:picMk id="14" creationId="{C796F924-B61C-4888-B683-A7D2D1EDF492}"/>
          </ac:picMkLst>
        </pc:picChg>
      </pc:sldChg>
      <pc:sldChg chg="addSp delSp modSp">
        <pc:chgData name="Alison Rees" userId="S::alison@alcoholeducationtrust.org::643807b7-95c8-4d06-bfbd-2c8a4c2b8f9b" providerId="AD" clId="Web-{69105F7C-A8EB-400B-A821-F184E201A588}" dt="2021-03-18T10:23:54.061" v="546" actId="1076"/>
        <pc:sldMkLst>
          <pc:docMk/>
          <pc:sldMk cId="2993852141" sldId="326"/>
        </pc:sldMkLst>
        <pc:spChg chg="mod">
          <ac:chgData name="Alison Rees" userId="S::alison@alcoholeducationtrust.org::643807b7-95c8-4d06-bfbd-2c8a4c2b8f9b" providerId="AD" clId="Web-{69105F7C-A8EB-400B-A821-F184E201A588}" dt="2021-03-18T10:19:19.035" v="496" actId="1076"/>
          <ac:spMkLst>
            <pc:docMk/>
            <pc:sldMk cId="2993852141" sldId="326"/>
            <ac:spMk id="17" creationId="{E17C7D96-8346-B244-A5F0-FC4B9449C624}"/>
          </ac:spMkLst>
        </pc:spChg>
        <pc:picChg chg="del">
          <ac:chgData name="Alison Rees" userId="S::alison@alcoholeducationtrust.org::643807b7-95c8-4d06-bfbd-2c8a4c2b8f9b" providerId="AD" clId="Web-{69105F7C-A8EB-400B-A821-F184E201A588}" dt="2021-03-18T10:18:14.235" v="483"/>
          <ac:picMkLst>
            <pc:docMk/>
            <pc:sldMk cId="2993852141" sldId="326"/>
            <ac:picMk id="2" creationId="{84C4354F-1BFF-4AB0-8D4A-EDBB454AC75F}"/>
          </ac:picMkLst>
        </pc:picChg>
        <pc:picChg chg="mod">
          <ac:chgData name="Alison Rees" userId="S::alison@alcoholeducationtrust.org::643807b7-95c8-4d06-bfbd-2c8a4c2b8f9b" providerId="AD" clId="Web-{69105F7C-A8EB-400B-A821-F184E201A588}" dt="2021-03-18T10:23:48.639" v="544" actId="1076"/>
          <ac:picMkLst>
            <pc:docMk/>
            <pc:sldMk cId="2993852141" sldId="326"/>
            <ac:picMk id="3" creationId="{217CBBDB-A929-4D82-A482-DF69D9AF5E03}"/>
          </ac:picMkLst>
        </pc:picChg>
        <pc:picChg chg="add mod modCrop">
          <ac:chgData name="Alison Rees" userId="S::alison@alcoholeducationtrust.org::643807b7-95c8-4d06-bfbd-2c8a4c2b8f9b" providerId="AD" clId="Web-{69105F7C-A8EB-400B-A821-F184E201A588}" dt="2021-03-18T10:23:54.014" v="545" actId="1076"/>
          <ac:picMkLst>
            <pc:docMk/>
            <pc:sldMk cId="2993852141" sldId="326"/>
            <ac:picMk id="4" creationId="{19D45385-05DD-4D9E-B529-18DE20E4632A}"/>
          </ac:picMkLst>
        </pc:picChg>
        <pc:picChg chg="add">
          <ac:chgData name="Alison Rees" userId="S::alison@alcoholeducationtrust.org::643807b7-95c8-4d06-bfbd-2c8a4c2b8f9b" providerId="AD" clId="Web-{69105F7C-A8EB-400B-A821-F184E201A588}" dt="2021-03-18T10:23:38.607" v="541"/>
          <ac:picMkLst>
            <pc:docMk/>
            <pc:sldMk cId="2993852141" sldId="326"/>
            <ac:picMk id="5" creationId="{AC7B6761-3D98-4852-8998-9581019C9D3F}"/>
          </ac:picMkLst>
        </pc:picChg>
        <pc:picChg chg="add">
          <ac:chgData name="Alison Rees" userId="S::alison@alcoholeducationtrust.org::643807b7-95c8-4d06-bfbd-2c8a4c2b8f9b" providerId="AD" clId="Web-{69105F7C-A8EB-400B-A821-F184E201A588}" dt="2021-03-18T10:23:38.623" v="542"/>
          <ac:picMkLst>
            <pc:docMk/>
            <pc:sldMk cId="2993852141" sldId="326"/>
            <ac:picMk id="6" creationId="{6CC761C3-F00E-4FC5-A3CF-F8F20FA17576}"/>
          </ac:picMkLst>
        </pc:picChg>
        <pc:picChg chg="mod">
          <ac:chgData name="Alison Rees" userId="S::alison@alcoholeducationtrust.org::643807b7-95c8-4d06-bfbd-2c8a4c2b8f9b" providerId="AD" clId="Web-{69105F7C-A8EB-400B-A821-F184E201A588}" dt="2021-03-18T10:23:36.498" v="537" actId="14100"/>
          <ac:picMkLst>
            <pc:docMk/>
            <pc:sldMk cId="2993852141" sldId="326"/>
            <ac:picMk id="9" creationId="{49493F16-C5E5-944C-8D09-8A2800BA8913}"/>
          </ac:picMkLst>
        </pc:picChg>
        <pc:picChg chg="mod">
          <ac:chgData name="Alison Rees" userId="S::alison@alcoholeducationtrust.org::643807b7-95c8-4d06-bfbd-2c8a4c2b8f9b" providerId="AD" clId="Web-{69105F7C-A8EB-400B-A821-F184E201A588}" dt="2021-03-18T10:23:54.061" v="546" actId="1076"/>
          <ac:picMkLst>
            <pc:docMk/>
            <pc:sldMk cId="2993852141" sldId="326"/>
            <ac:picMk id="11" creationId="{DE92065E-2A9C-2B4C-82EB-6F2EE73E0165}"/>
          </ac:picMkLst>
        </pc:picChg>
      </pc:sldChg>
      <pc:sldChg chg="addSp modSp">
        <pc:chgData name="Alison Rees" userId="S::alison@alcoholeducationtrust.org::643807b7-95c8-4d06-bfbd-2c8a4c2b8f9b" providerId="AD" clId="Web-{69105F7C-A8EB-400B-A821-F184E201A588}" dt="2021-03-18T10:23:26.185" v="536" actId="1076"/>
        <pc:sldMkLst>
          <pc:docMk/>
          <pc:sldMk cId="570200786" sldId="327"/>
        </pc:sldMkLst>
        <pc:spChg chg="mod">
          <ac:chgData name="Alison Rees" userId="S::alison@alcoholeducationtrust.org::643807b7-95c8-4d06-bfbd-2c8a4c2b8f9b" providerId="AD" clId="Web-{69105F7C-A8EB-400B-A821-F184E201A588}" dt="2021-03-18T10:19:32.582" v="498" actId="1076"/>
          <ac:spMkLst>
            <pc:docMk/>
            <pc:sldMk cId="570200786" sldId="327"/>
            <ac:spMk id="16" creationId="{1F34D6B4-6D79-5B4E-9491-D86CA033E29C}"/>
          </ac:spMkLst>
        </pc:spChg>
        <pc:picChg chg="add">
          <ac:chgData name="Alison Rees" userId="S::alison@alcoholeducationtrust.org::643807b7-95c8-4d06-bfbd-2c8a4c2b8f9b" providerId="AD" clId="Web-{69105F7C-A8EB-400B-A821-F184E201A588}" dt="2021-03-18T10:22:37.495" v="527"/>
          <ac:picMkLst>
            <pc:docMk/>
            <pc:sldMk cId="570200786" sldId="327"/>
            <ac:picMk id="2" creationId="{FCC1D61D-EAE9-40DF-B9ED-0968740C727E}"/>
          </ac:picMkLst>
        </pc:picChg>
        <pc:picChg chg="mod">
          <ac:chgData name="Alison Rees" userId="S::alison@alcoholeducationtrust.org::643807b7-95c8-4d06-bfbd-2c8a4c2b8f9b" providerId="AD" clId="Web-{69105F7C-A8EB-400B-A821-F184E201A588}" dt="2021-03-18T10:23:26.185" v="536" actId="1076"/>
          <ac:picMkLst>
            <pc:docMk/>
            <pc:sldMk cId="570200786" sldId="327"/>
            <ac:picMk id="3" creationId="{60984C06-DBEC-4709-8E08-70913816429A}"/>
          </ac:picMkLst>
        </pc:picChg>
        <pc:picChg chg="add">
          <ac:chgData name="Alison Rees" userId="S::alison@alcoholeducationtrust.org::643807b7-95c8-4d06-bfbd-2c8a4c2b8f9b" providerId="AD" clId="Web-{69105F7C-A8EB-400B-A821-F184E201A588}" dt="2021-03-18T10:22:37.511" v="528"/>
          <ac:picMkLst>
            <pc:docMk/>
            <pc:sldMk cId="570200786" sldId="327"/>
            <ac:picMk id="4" creationId="{12647F58-34B2-4F1F-B2C2-55268803C541}"/>
          </ac:picMkLst>
        </pc:picChg>
        <pc:picChg chg="mod">
          <ac:chgData name="Alison Rees" userId="S::alison@alcoholeducationtrust.org::643807b7-95c8-4d06-bfbd-2c8a4c2b8f9b" providerId="AD" clId="Web-{69105F7C-A8EB-400B-A821-F184E201A588}" dt="2021-03-18T10:23:00.934" v="535" actId="1076"/>
          <ac:picMkLst>
            <pc:docMk/>
            <pc:sldMk cId="570200786" sldId="327"/>
            <ac:picMk id="5" creationId="{00000000-0000-0000-0000-000000000000}"/>
          </ac:picMkLst>
        </pc:picChg>
        <pc:picChg chg="mod">
          <ac:chgData name="Alison Rees" userId="S::alison@alcoholeducationtrust.org::643807b7-95c8-4d06-bfbd-2c8a4c2b8f9b" providerId="AD" clId="Web-{69105F7C-A8EB-400B-A821-F184E201A588}" dt="2021-03-18T10:22:42.324" v="529" actId="14100"/>
          <ac:picMkLst>
            <pc:docMk/>
            <pc:sldMk cId="570200786" sldId="327"/>
            <ac:picMk id="7" creationId="{B755E51D-ABF9-2C41-8811-D5E1898D6E35}"/>
          </ac:picMkLst>
        </pc:picChg>
      </pc:sldChg>
      <pc:sldChg chg="addSp modSp">
        <pc:chgData name="Alison Rees" userId="S::alison@alcoholeducationtrust.org::643807b7-95c8-4d06-bfbd-2c8a4c2b8f9b" providerId="AD" clId="Web-{69105F7C-A8EB-400B-A821-F184E201A588}" dt="2021-03-18T10:06:46.343" v="465" actId="14100"/>
        <pc:sldMkLst>
          <pc:docMk/>
          <pc:sldMk cId="1989419449" sldId="328"/>
        </pc:sldMkLst>
        <pc:spChg chg="mod">
          <ac:chgData name="Alison Rees" userId="S::alison@alcoholeducationtrust.org::643807b7-95c8-4d06-bfbd-2c8a4c2b8f9b" providerId="AD" clId="Web-{69105F7C-A8EB-400B-A821-F184E201A588}" dt="2021-03-18T10:06:46.343" v="465" actId="14100"/>
          <ac:spMkLst>
            <pc:docMk/>
            <pc:sldMk cId="1989419449" sldId="328"/>
            <ac:spMk id="7" creationId="{678AECBE-1A77-3A40-9972-9D9EA5D1D882}"/>
          </ac:spMkLst>
        </pc:spChg>
        <pc:picChg chg="add">
          <ac:chgData name="Alison Rees" userId="S::alison@alcoholeducationtrust.org::643807b7-95c8-4d06-bfbd-2c8a4c2b8f9b" providerId="AD" clId="Web-{69105F7C-A8EB-400B-A821-F184E201A588}" dt="2021-03-18T10:06:23.796" v="459"/>
          <ac:picMkLst>
            <pc:docMk/>
            <pc:sldMk cId="1989419449" sldId="328"/>
            <ac:picMk id="2" creationId="{30159CCE-88AA-4505-884E-40BD94CD148D}"/>
          </ac:picMkLst>
        </pc:picChg>
        <pc:picChg chg="add">
          <ac:chgData name="Alison Rees" userId="S::alison@alcoholeducationtrust.org::643807b7-95c8-4d06-bfbd-2c8a4c2b8f9b" providerId="AD" clId="Web-{69105F7C-A8EB-400B-A821-F184E201A588}" dt="2021-03-18T10:06:23.812" v="460"/>
          <ac:picMkLst>
            <pc:docMk/>
            <pc:sldMk cId="1989419449" sldId="328"/>
            <ac:picMk id="3" creationId="{C3D4DFD8-9BBA-40B0-ADBD-F7CCD82615BD}"/>
          </ac:picMkLst>
        </pc:picChg>
        <pc:picChg chg="mod">
          <ac:chgData name="Alison Rees" userId="S::alison@alcoholeducationtrust.org::643807b7-95c8-4d06-bfbd-2c8a4c2b8f9b" providerId="AD" clId="Web-{69105F7C-A8EB-400B-A821-F184E201A588}" dt="2021-03-18T10:06:37.015" v="462" actId="1076"/>
          <ac:picMkLst>
            <pc:docMk/>
            <pc:sldMk cId="1989419449" sldId="328"/>
            <ac:picMk id="11" creationId="{A27740BC-4112-8147-A711-ED31AE6EF679}"/>
          </ac:picMkLst>
        </pc:picChg>
        <pc:picChg chg="mod">
          <ac:chgData name="Alison Rees" userId="S::alison@alcoholeducationtrust.org::643807b7-95c8-4d06-bfbd-2c8a4c2b8f9b" providerId="AD" clId="Web-{69105F7C-A8EB-400B-A821-F184E201A588}" dt="2021-03-18T10:06:37.046" v="463" actId="1076"/>
          <ac:picMkLst>
            <pc:docMk/>
            <pc:sldMk cId="1989419449" sldId="328"/>
            <ac:picMk id="20" creationId="{303CD926-9713-0C47-AD6D-E792ECF69D24}"/>
          </ac:picMkLst>
        </pc:picChg>
      </pc:sldChg>
      <pc:sldChg chg="addSp">
        <pc:chgData name="Alison Rees" userId="S::alison@alcoholeducationtrust.org::643807b7-95c8-4d06-bfbd-2c8a4c2b8f9b" providerId="AD" clId="Web-{69105F7C-A8EB-400B-A821-F184E201A588}" dt="2021-03-18T10:00:21.870" v="398"/>
        <pc:sldMkLst>
          <pc:docMk/>
          <pc:sldMk cId="1355895122" sldId="329"/>
        </pc:sldMkLst>
        <pc:picChg chg="add">
          <ac:chgData name="Alison Rees" userId="S::alison@alcoholeducationtrust.org::643807b7-95c8-4d06-bfbd-2c8a4c2b8f9b" providerId="AD" clId="Web-{69105F7C-A8EB-400B-A821-F184E201A588}" dt="2021-03-18T10:00:21.854" v="397"/>
          <ac:picMkLst>
            <pc:docMk/>
            <pc:sldMk cId="1355895122" sldId="329"/>
            <ac:picMk id="2" creationId="{66A2A074-1905-4D7B-9FF8-5D1778E620E2}"/>
          </ac:picMkLst>
        </pc:picChg>
        <pc:picChg chg="add">
          <ac:chgData name="Alison Rees" userId="S::alison@alcoholeducationtrust.org::643807b7-95c8-4d06-bfbd-2c8a4c2b8f9b" providerId="AD" clId="Web-{69105F7C-A8EB-400B-A821-F184E201A588}" dt="2021-03-18T10:00:21.870" v="398"/>
          <ac:picMkLst>
            <pc:docMk/>
            <pc:sldMk cId="1355895122" sldId="329"/>
            <ac:picMk id="3" creationId="{A4F62655-8F10-4883-BA87-48D92D52F294}"/>
          </ac:picMkLst>
        </pc:picChg>
      </pc:sldChg>
      <pc:sldChg chg="addSp delSp">
        <pc:chgData name="Alison Rees" userId="S::alison@alcoholeducationtrust.org::643807b7-95c8-4d06-bfbd-2c8a4c2b8f9b" providerId="AD" clId="Web-{69105F7C-A8EB-400B-A821-F184E201A588}" dt="2021-03-18T09:57:02.039" v="343"/>
        <pc:sldMkLst>
          <pc:docMk/>
          <pc:sldMk cId="2743439109" sldId="330"/>
        </pc:sldMkLst>
        <pc:picChg chg="add del">
          <ac:chgData name="Alison Rees" userId="S::alison@alcoholeducationtrust.org::643807b7-95c8-4d06-bfbd-2c8a4c2b8f9b" providerId="AD" clId="Web-{69105F7C-A8EB-400B-A821-F184E201A588}" dt="2021-03-18T09:57:01.414" v="341"/>
          <ac:picMkLst>
            <pc:docMk/>
            <pc:sldMk cId="2743439109" sldId="330"/>
            <ac:picMk id="2" creationId="{00AE2B72-9116-4673-AB85-326B2E9FFDE3}"/>
          </ac:picMkLst>
        </pc:picChg>
        <pc:picChg chg="add del">
          <ac:chgData name="Alison Rees" userId="S::alison@alcoholeducationtrust.org::643807b7-95c8-4d06-bfbd-2c8a4c2b8f9b" providerId="AD" clId="Web-{69105F7C-A8EB-400B-A821-F184E201A588}" dt="2021-03-18T09:57:01.414" v="340"/>
          <ac:picMkLst>
            <pc:docMk/>
            <pc:sldMk cId="2743439109" sldId="330"/>
            <ac:picMk id="7" creationId="{5740F8C6-B3D8-416C-9305-AD1384C84CF3}"/>
          </ac:picMkLst>
        </pc:picChg>
        <pc:picChg chg="add">
          <ac:chgData name="Alison Rees" userId="S::alison@alcoholeducationtrust.org::643807b7-95c8-4d06-bfbd-2c8a4c2b8f9b" providerId="AD" clId="Web-{69105F7C-A8EB-400B-A821-F184E201A588}" dt="2021-03-18T09:57:02.023" v="342"/>
          <ac:picMkLst>
            <pc:docMk/>
            <pc:sldMk cId="2743439109" sldId="330"/>
            <ac:picMk id="9" creationId="{3D399053-FC5A-4723-8302-B0F1D4C15207}"/>
          </ac:picMkLst>
        </pc:picChg>
        <pc:picChg chg="add">
          <ac:chgData name="Alison Rees" userId="S::alison@alcoholeducationtrust.org::643807b7-95c8-4d06-bfbd-2c8a4c2b8f9b" providerId="AD" clId="Web-{69105F7C-A8EB-400B-A821-F184E201A588}" dt="2021-03-18T09:57:02.039" v="343"/>
          <ac:picMkLst>
            <pc:docMk/>
            <pc:sldMk cId="2743439109" sldId="330"/>
            <ac:picMk id="12" creationId="{58293FC3-2A8E-4E18-9FF4-43A575B49816}"/>
          </ac:picMkLst>
        </pc:picChg>
      </pc:sldChg>
      <pc:sldChg chg="addSp">
        <pc:chgData name="Alison Rees" userId="S::alison@alcoholeducationtrust.org::643807b7-95c8-4d06-bfbd-2c8a4c2b8f9b" providerId="AD" clId="Web-{69105F7C-A8EB-400B-A821-F184E201A588}" dt="2021-03-18T10:00:33.135" v="400"/>
        <pc:sldMkLst>
          <pc:docMk/>
          <pc:sldMk cId="541899447" sldId="333"/>
        </pc:sldMkLst>
        <pc:picChg chg="add">
          <ac:chgData name="Alison Rees" userId="S::alison@alcoholeducationtrust.org::643807b7-95c8-4d06-bfbd-2c8a4c2b8f9b" providerId="AD" clId="Web-{69105F7C-A8EB-400B-A821-F184E201A588}" dt="2021-03-18T10:00:33.120" v="399"/>
          <ac:picMkLst>
            <pc:docMk/>
            <pc:sldMk cId="541899447" sldId="333"/>
            <ac:picMk id="3" creationId="{43ED47AC-F8E4-4870-91CC-4ED3E578764B}"/>
          </ac:picMkLst>
        </pc:picChg>
        <pc:picChg chg="add">
          <ac:chgData name="Alison Rees" userId="S::alison@alcoholeducationtrust.org::643807b7-95c8-4d06-bfbd-2c8a4c2b8f9b" providerId="AD" clId="Web-{69105F7C-A8EB-400B-A821-F184E201A588}" dt="2021-03-18T10:00:33.135" v="400"/>
          <ac:picMkLst>
            <pc:docMk/>
            <pc:sldMk cId="541899447" sldId="333"/>
            <ac:picMk id="4" creationId="{CC3A9C0C-1F81-4849-A5F5-DD2964C3D01A}"/>
          </ac:picMkLst>
        </pc:picChg>
      </pc:sldChg>
      <pc:sldChg chg="del">
        <pc:chgData name="Alison Rees" userId="S::alison@alcoholeducationtrust.org::643807b7-95c8-4d06-bfbd-2c8a4c2b8f9b" providerId="AD" clId="Web-{69105F7C-A8EB-400B-A821-F184E201A588}" dt="2021-03-18T08:37:23.594" v="2"/>
        <pc:sldMkLst>
          <pc:docMk/>
          <pc:sldMk cId="1100203479" sldId="334"/>
        </pc:sldMkLst>
      </pc:sldChg>
      <pc:sldChg chg="del">
        <pc:chgData name="Alison Rees" userId="S::alison@alcoholeducationtrust.org::643807b7-95c8-4d06-bfbd-2c8a4c2b8f9b" providerId="AD" clId="Web-{69105F7C-A8EB-400B-A821-F184E201A588}" dt="2021-03-18T08:37:48.486" v="7"/>
        <pc:sldMkLst>
          <pc:docMk/>
          <pc:sldMk cId="374711511" sldId="335"/>
        </pc:sldMkLst>
      </pc:sldChg>
      <pc:sldChg chg="addSp delSp modSp add">
        <pc:chgData name="Alison Rees" userId="S::alison@alcoholeducationtrust.org::643807b7-95c8-4d06-bfbd-2c8a4c2b8f9b" providerId="AD" clId="Web-{69105F7C-A8EB-400B-A821-F184E201A588}" dt="2021-03-18T09:56:29.445" v="326"/>
        <pc:sldMkLst>
          <pc:docMk/>
          <pc:sldMk cId="2856654025" sldId="336"/>
        </pc:sldMkLst>
        <pc:spChg chg="mod">
          <ac:chgData name="Alison Rees" userId="S::alison@alcoholeducationtrust.org::643807b7-95c8-4d06-bfbd-2c8a4c2b8f9b" providerId="AD" clId="Web-{69105F7C-A8EB-400B-A821-F184E201A588}" dt="2021-03-18T09:53:28.036" v="286" actId="20577"/>
          <ac:spMkLst>
            <pc:docMk/>
            <pc:sldMk cId="2856654025" sldId="336"/>
            <ac:spMk id="3" creationId="{E149B877-302B-4A80-9BD6-742BEC8631B5}"/>
          </ac:spMkLst>
        </pc:spChg>
        <pc:picChg chg="add">
          <ac:chgData name="Alison Rees" userId="S::alison@alcoholeducationtrust.org::643807b7-95c8-4d06-bfbd-2c8a4c2b8f9b" providerId="AD" clId="Web-{69105F7C-A8EB-400B-A821-F184E201A588}" dt="2021-03-18T09:56:29.429" v="325"/>
          <ac:picMkLst>
            <pc:docMk/>
            <pc:sldMk cId="2856654025" sldId="336"/>
            <ac:picMk id="4" creationId="{A3C2AC32-D297-4146-AEB1-635007A4F1C8}"/>
          </ac:picMkLst>
        </pc:picChg>
        <pc:picChg chg="add">
          <ac:chgData name="Alison Rees" userId="S::alison@alcoholeducationtrust.org::643807b7-95c8-4d06-bfbd-2c8a4c2b8f9b" providerId="AD" clId="Web-{69105F7C-A8EB-400B-A821-F184E201A588}" dt="2021-03-18T09:56:29.445" v="326"/>
          <ac:picMkLst>
            <pc:docMk/>
            <pc:sldMk cId="2856654025" sldId="336"/>
            <ac:picMk id="6" creationId="{A6CACA3C-6D57-4457-91A7-FBFB6F88A10C}"/>
          </ac:picMkLst>
        </pc:picChg>
        <pc:picChg chg="del">
          <ac:chgData name="Alison Rees" userId="S::alison@alcoholeducationtrust.org::643807b7-95c8-4d06-bfbd-2c8a4c2b8f9b" providerId="AD" clId="Web-{69105F7C-A8EB-400B-A821-F184E201A588}" dt="2021-03-18T09:56:28.554" v="324"/>
          <ac:picMkLst>
            <pc:docMk/>
            <pc:sldMk cId="2856654025" sldId="336"/>
            <ac:picMk id="7" creationId="{E88FB23F-6FA8-4040-AEA0-3B5DE88CF5F7}"/>
          </ac:picMkLst>
        </pc:picChg>
        <pc:picChg chg="del">
          <ac:chgData name="Alison Rees" userId="S::alison@alcoholeducationtrust.org::643807b7-95c8-4d06-bfbd-2c8a4c2b8f9b" providerId="AD" clId="Web-{69105F7C-A8EB-400B-A821-F184E201A588}" dt="2021-03-18T09:56:27.726" v="323"/>
          <ac:picMkLst>
            <pc:docMk/>
            <pc:sldMk cId="2856654025" sldId="336"/>
            <ac:picMk id="8" creationId="{6C679D20-9DB9-894C-A2CA-50B9A24E10BE}"/>
          </ac:picMkLst>
        </pc:picChg>
      </pc:sldChg>
      <pc:sldChg chg="modSp add">
        <pc:chgData name="Alison Rees" userId="S::alison@alcoholeducationtrust.org::643807b7-95c8-4d06-bfbd-2c8a4c2b8f9b" providerId="AD" clId="Web-{69105F7C-A8EB-400B-A821-F184E201A588}" dt="2021-03-18T09:56:21.929" v="322" actId="14100"/>
        <pc:sldMkLst>
          <pc:docMk/>
          <pc:sldMk cId="2306199722" sldId="337"/>
        </pc:sldMkLst>
        <pc:spChg chg="mod">
          <ac:chgData name="Alison Rees" userId="S::alison@alcoholeducationtrust.org::643807b7-95c8-4d06-bfbd-2c8a4c2b8f9b" providerId="AD" clId="Web-{69105F7C-A8EB-400B-A821-F184E201A588}" dt="2021-03-18T09:54:00.443" v="290" actId="20577"/>
          <ac:spMkLst>
            <pc:docMk/>
            <pc:sldMk cId="2306199722" sldId="337"/>
            <ac:spMk id="3" creationId="{3DE4F073-6B3B-4C03-B1AD-6FDC6D1D1FF7}"/>
          </ac:spMkLst>
        </pc:spChg>
        <pc:picChg chg="mod">
          <ac:chgData name="Alison Rees" userId="S::alison@alcoholeducationtrust.org::643807b7-95c8-4d06-bfbd-2c8a4c2b8f9b" providerId="AD" clId="Web-{69105F7C-A8EB-400B-A821-F184E201A588}" dt="2021-03-18T09:56:21.929" v="322" actId="14100"/>
          <ac:picMkLst>
            <pc:docMk/>
            <pc:sldMk cId="2306199722" sldId="337"/>
            <ac:picMk id="7" creationId="{FE1FB11E-FB4C-7C40-875C-A895CCE1574A}"/>
          </ac:picMkLst>
        </pc:picChg>
        <pc:picChg chg="mod">
          <ac:chgData name="Alison Rees" userId="S::alison@alcoholeducationtrust.org::643807b7-95c8-4d06-bfbd-2c8a4c2b8f9b" providerId="AD" clId="Web-{69105F7C-A8EB-400B-A821-F184E201A588}" dt="2021-03-18T09:56:18.085" v="321" actId="14100"/>
          <ac:picMkLst>
            <pc:docMk/>
            <pc:sldMk cId="2306199722" sldId="337"/>
            <ac:picMk id="8" creationId="{1DF56FA5-2935-8D42-AB1C-8EA11988B119}"/>
          </ac:picMkLst>
        </pc:picChg>
      </pc:sldChg>
      <pc:sldChg chg="addSp delSp modSp add">
        <pc:chgData name="Alison Rees" userId="S::alison@alcoholeducationtrust.org::643807b7-95c8-4d06-bfbd-2c8a4c2b8f9b" providerId="AD" clId="Web-{69105F7C-A8EB-400B-A821-F184E201A588}" dt="2021-03-18T10:07:53.782" v="468" actId="20577"/>
        <pc:sldMkLst>
          <pc:docMk/>
          <pc:sldMk cId="1281602471" sldId="338"/>
        </pc:sldMkLst>
        <pc:spChg chg="mod">
          <ac:chgData name="Alison Rees" userId="S::alison@alcoholeducationtrust.org::643807b7-95c8-4d06-bfbd-2c8a4c2b8f9b" providerId="AD" clId="Web-{69105F7C-A8EB-400B-A821-F184E201A588}" dt="2021-03-18T10:07:53.782" v="468" actId="20577"/>
          <ac:spMkLst>
            <pc:docMk/>
            <pc:sldMk cId="1281602471" sldId="338"/>
            <ac:spMk id="3" creationId="{7A8A4003-D58D-4888-964E-F7811BBF48B4}"/>
          </ac:spMkLst>
        </pc:spChg>
        <pc:picChg chg="add">
          <ac:chgData name="Alison Rees" userId="S::alison@alcoholeducationtrust.org::643807b7-95c8-4d06-bfbd-2c8a4c2b8f9b" providerId="AD" clId="Web-{69105F7C-A8EB-400B-A821-F184E201A588}" dt="2021-03-18T10:06:17.406" v="457"/>
          <ac:picMkLst>
            <pc:docMk/>
            <pc:sldMk cId="1281602471" sldId="338"/>
            <ac:picMk id="4" creationId="{61FCB234-9B01-43D0-9E11-4493C85D3988}"/>
          </ac:picMkLst>
        </pc:picChg>
        <pc:picChg chg="add">
          <ac:chgData name="Alison Rees" userId="S::alison@alcoholeducationtrust.org::643807b7-95c8-4d06-bfbd-2c8a4c2b8f9b" providerId="AD" clId="Web-{69105F7C-A8EB-400B-A821-F184E201A588}" dt="2021-03-18T10:06:17.421" v="458"/>
          <ac:picMkLst>
            <pc:docMk/>
            <pc:sldMk cId="1281602471" sldId="338"/>
            <ac:picMk id="5" creationId="{CD0B32B2-80C0-43B0-94F0-7AC9C3814313}"/>
          </ac:picMkLst>
        </pc:picChg>
        <pc:picChg chg="del">
          <ac:chgData name="Alison Rees" userId="S::alison@alcoholeducationtrust.org::643807b7-95c8-4d06-bfbd-2c8a4c2b8f9b" providerId="AD" clId="Web-{69105F7C-A8EB-400B-A821-F184E201A588}" dt="2021-03-18T10:06:16.515" v="456"/>
          <ac:picMkLst>
            <pc:docMk/>
            <pc:sldMk cId="1281602471" sldId="338"/>
            <ac:picMk id="7" creationId="{DC7EE8C2-D3EF-3C48-826F-99D3F8051266}"/>
          </ac:picMkLst>
        </pc:picChg>
        <pc:picChg chg="del">
          <ac:chgData name="Alison Rees" userId="S::alison@alcoholeducationtrust.org::643807b7-95c8-4d06-bfbd-2c8a4c2b8f9b" providerId="AD" clId="Web-{69105F7C-A8EB-400B-A821-F184E201A588}" dt="2021-03-18T10:06:15.421" v="455"/>
          <ac:picMkLst>
            <pc:docMk/>
            <pc:sldMk cId="1281602471" sldId="338"/>
            <ac:picMk id="8" creationId="{A1B5489A-AB26-7C41-8F78-B169985540A3}"/>
          </ac:picMkLst>
        </pc:picChg>
      </pc:sldChg>
      <pc:sldChg chg="add del">
        <pc:chgData name="Alison Rees" userId="S::alison@alcoholeducationtrust.org::643807b7-95c8-4d06-bfbd-2c8a4c2b8f9b" providerId="AD" clId="Web-{69105F7C-A8EB-400B-A821-F184E201A588}" dt="2021-03-18T08:37:47.173" v="6"/>
        <pc:sldMkLst>
          <pc:docMk/>
          <pc:sldMk cId="2458706952" sldId="339"/>
        </pc:sldMkLst>
      </pc:sldChg>
      <pc:sldChg chg="modSp add">
        <pc:chgData name="Alison Rees" userId="S::alison@alcoholeducationtrust.org::643807b7-95c8-4d06-bfbd-2c8a4c2b8f9b" providerId="AD" clId="Web-{69105F7C-A8EB-400B-A821-F184E201A588}" dt="2021-03-18T10:07:42.422" v="467" actId="20577"/>
        <pc:sldMkLst>
          <pc:docMk/>
          <pc:sldMk cId="691472112" sldId="340"/>
        </pc:sldMkLst>
        <pc:spChg chg="mod">
          <ac:chgData name="Alison Rees" userId="S::alison@alcoholeducationtrust.org::643807b7-95c8-4d06-bfbd-2c8a4c2b8f9b" providerId="AD" clId="Web-{69105F7C-A8EB-400B-A821-F184E201A588}" dt="2021-03-18T08:53:42.677" v="179" actId="20577"/>
          <ac:spMkLst>
            <pc:docMk/>
            <pc:sldMk cId="691472112" sldId="340"/>
            <ac:spMk id="2" creationId="{B12C60D3-24A2-4ECB-B683-158F1DE5365F}"/>
          </ac:spMkLst>
        </pc:spChg>
        <pc:spChg chg="mod">
          <ac:chgData name="Alison Rees" userId="S::alison@alcoholeducationtrust.org::643807b7-95c8-4d06-bfbd-2c8a4c2b8f9b" providerId="AD" clId="Web-{69105F7C-A8EB-400B-A821-F184E201A588}" dt="2021-03-18T10:07:42.422" v="467" actId="20577"/>
          <ac:spMkLst>
            <pc:docMk/>
            <pc:sldMk cId="691472112" sldId="340"/>
            <ac:spMk id="3" creationId="{50DC8116-F35E-44C6-9936-B6D36BA5D8A5}"/>
          </ac:spMkLst>
        </pc:spChg>
      </pc:sldChg>
      <pc:sldMasterChg chg="add addSldLayout">
        <pc:chgData name="Alison Rees" userId="S::alison@alcoholeducationtrust.org::643807b7-95c8-4d06-bfbd-2c8a4c2b8f9b" providerId="AD" clId="Web-{69105F7C-A8EB-400B-A821-F184E201A588}" dt="2021-03-18T08:37:19.141" v="0"/>
        <pc:sldMasterMkLst>
          <pc:docMk/>
          <pc:sldMasterMk cId="2853392724" sldId="2147483648"/>
        </pc:sldMasterMkLst>
        <pc:sldLayoutChg chg="add">
          <pc:chgData name="Alison Rees" userId="S::alison@alcoholeducationtrust.org::643807b7-95c8-4d06-bfbd-2c8a4c2b8f9b" providerId="AD" clId="Web-{69105F7C-A8EB-400B-A821-F184E201A588}" dt="2021-03-18T08:37:19.141" v="0"/>
          <pc:sldLayoutMkLst>
            <pc:docMk/>
            <pc:sldMasterMk cId="2853392724" sldId="2147483648"/>
            <pc:sldLayoutMk cId="618160817" sldId="2147483649"/>
          </pc:sldLayoutMkLst>
        </pc:sldLayoutChg>
        <pc:sldLayoutChg chg="add">
          <pc:chgData name="Alison Rees" userId="S::alison@alcoholeducationtrust.org::643807b7-95c8-4d06-bfbd-2c8a4c2b8f9b" providerId="AD" clId="Web-{69105F7C-A8EB-400B-A821-F184E201A588}" dt="2021-03-18T08:37:19.141" v="0"/>
          <pc:sldLayoutMkLst>
            <pc:docMk/>
            <pc:sldMasterMk cId="2853392724" sldId="2147483648"/>
            <pc:sldLayoutMk cId="1395397067" sldId="2147483650"/>
          </pc:sldLayoutMkLst>
        </pc:sldLayoutChg>
        <pc:sldLayoutChg chg="add">
          <pc:chgData name="Alison Rees" userId="S::alison@alcoholeducationtrust.org::643807b7-95c8-4d06-bfbd-2c8a4c2b8f9b" providerId="AD" clId="Web-{69105F7C-A8EB-400B-A821-F184E201A588}" dt="2021-03-18T08:37:19.141" v="0"/>
          <pc:sldLayoutMkLst>
            <pc:docMk/>
            <pc:sldMasterMk cId="2853392724" sldId="2147483648"/>
            <pc:sldLayoutMk cId="727629357" sldId="2147483651"/>
          </pc:sldLayoutMkLst>
        </pc:sldLayoutChg>
        <pc:sldLayoutChg chg="add">
          <pc:chgData name="Alison Rees" userId="S::alison@alcoholeducationtrust.org::643807b7-95c8-4d06-bfbd-2c8a4c2b8f9b" providerId="AD" clId="Web-{69105F7C-A8EB-400B-A821-F184E201A588}" dt="2021-03-18T08:37:19.141" v="0"/>
          <pc:sldLayoutMkLst>
            <pc:docMk/>
            <pc:sldMasterMk cId="2853392724" sldId="2147483648"/>
            <pc:sldLayoutMk cId="618331354" sldId="2147483652"/>
          </pc:sldLayoutMkLst>
        </pc:sldLayoutChg>
        <pc:sldLayoutChg chg="add">
          <pc:chgData name="Alison Rees" userId="S::alison@alcoholeducationtrust.org::643807b7-95c8-4d06-bfbd-2c8a4c2b8f9b" providerId="AD" clId="Web-{69105F7C-A8EB-400B-A821-F184E201A588}" dt="2021-03-18T08:37:19.141" v="0"/>
          <pc:sldLayoutMkLst>
            <pc:docMk/>
            <pc:sldMasterMk cId="2853392724" sldId="2147483648"/>
            <pc:sldLayoutMk cId="2935357218" sldId="2147483653"/>
          </pc:sldLayoutMkLst>
        </pc:sldLayoutChg>
        <pc:sldLayoutChg chg="add">
          <pc:chgData name="Alison Rees" userId="S::alison@alcoholeducationtrust.org::643807b7-95c8-4d06-bfbd-2c8a4c2b8f9b" providerId="AD" clId="Web-{69105F7C-A8EB-400B-A821-F184E201A588}" dt="2021-03-18T08:37:19.141" v="0"/>
          <pc:sldLayoutMkLst>
            <pc:docMk/>
            <pc:sldMasterMk cId="2853392724" sldId="2147483648"/>
            <pc:sldLayoutMk cId="3075262564" sldId="2147483654"/>
          </pc:sldLayoutMkLst>
        </pc:sldLayoutChg>
        <pc:sldLayoutChg chg="add">
          <pc:chgData name="Alison Rees" userId="S::alison@alcoholeducationtrust.org::643807b7-95c8-4d06-bfbd-2c8a4c2b8f9b" providerId="AD" clId="Web-{69105F7C-A8EB-400B-A821-F184E201A588}" dt="2021-03-18T08:37:19.141" v="0"/>
          <pc:sldLayoutMkLst>
            <pc:docMk/>
            <pc:sldMasterMk cId="2853392724" sldId="2147483648"/>
            <pc:sldLayoutMk cId="1470676786" sldId="2147483655"/>
          </pc:sldLayoutMkLst>
        </pc:sldLayoutChg>
        <pc:sldLayoutChg chg="add">
          <pc:chgData name="Alison Rees" userId="S::alison@alcoholeducationtrust.org::643807b7-95c8-4d06-bfbd-2c8a4c2b8f9b" providerId="AD" clId="Web-{69105F7C-A8EB-400B-A821-F184E201A588}" dt="2021-03-18T08:37:19.141" v="0"/>
          <pc:sldLayoutMkLst>
            <pc:docMk/>
            <pc:sldMasterMk cId="2853392724" sldId="2147483648"/>
            <pc:sldLayoutMk cId="415373084" sldId="2147483656"/>
          </pc:sldLayoutMkLst>
        </pc:sldLayoutChg>
        <pc:sldLayoutChg chg="add">
          <pc:chgData name="Alison Rees" userId="S::alison@alcoholeducationtrust.org::643807b7-95c8-4d06-bfbd-2c8a4c2b8f9b" providerId="AD" clId="Web-{69105F7C-A8EB-400B-A821-F184E201A588}" dt="2021-03-18T08:37:19.141" v="0"/>
          <pc:sldLayoutMkLst>
            <pc:docMk/>
            <pc:sldMasterMk cId="2853392724" sldId="2147483648"/>
            <pc:sldLayoutMk cId="3489158112" sldId="2147483657"/>
          </pc:sldLayoutMkLst>
        </pc:sldLayoutChg>
        <pc:sldLayoutChg chg="add">
          <pc:chgData name="Alison Rees" userId="S::alison@alcoholeducationtrust.org::643807b7-95c8-4d06-bfbd-2c8a4c2b8f9b" providerId="AD" clId="Web-{69105F7C-A8EB-400B-A821-F184E201A588}" dt="2021-03-18T08:37:19.141" v="0"/>
          <pc:sldLayoutMkLst>
            <pc:docMk/>
            <pc:sldMasterMk cId="2853392724" sldId="2147483648"/>
            <pc:sldLayoutMk cId="1452531605" sldId="2147483658"/>
          </pc:sldLayoutMkLst>
        </pc:sldLayoutChg>
        <pc:sldLayoutChg chg="add">
          <pc:chgData name="Alison Rees" userId="S::alison@alcoholeducationtrust.org::643807b7-95c8-4d06-bfbd-2c8a4c2b8f9b" providerId="AD" clId="Web-{69105F7C-A8EB-400B-A821-F184E201A588}" dt="2021-03-18T08:37:19.141" v="0"/>
          <pc:sldLayoutMkLst>
            <pc:docMk/>
            <pc:sldMasterMk cId="2853392724" sldId="2147483648"/>
            <pc:sldLayoutMk cId="2964630224" sldId="2147483659"/>
          </pc:sldLayoutMkLst>
        </pc:sldLayoutChg>
      </pc:sldMasterChg>
      <pc:sldMasterChg chg="replId modSldLayout">
        <pc:chgData name="Alison Rees" userId="S::alison@alcoholeducationtrust.org::643807b7-95c8-4d06-bfbd-2c8a4c2b8f9b" providerId="AD" clId="Web-{69105F7C-A8EB-400B-A821-F184E201A588}" dt="2021-03-18T08:37:19.141" v="0"/>
        <pc:sldMasterMkLst>
          <pc:docMk/>
          <pc:sldMasterMk cId="0" sldId="2147483669"/>
        </pc:sldMasterMkLst>
        <pc:sldLayoutChg chg="replId">
          <pc:chgData name="Alison Rees" userId="S::alison@alcoholeducationtrust.org::643807b7-95c8-4d06-bfbd-2c8a4c2b8f9b" providerId="AD" clId="Web-{69105F7C-A8EB-400B-A821-F184E201A588}" dt="2021-03-18T08:37:19.141" v="0"/>
          <pc:sldLayoutMkLst>
            <pc:docMk/>
            <pc:sldMasterMk cId="0" sldId="2147483669"/>
            <pc:sldLayoutMk cId="0" sldId="2147483670"/>
          </pc:sldLayoutMkLst>
        </pc:sldLayoutChg>
        <pc:sldLayoutChg chg="replId">
          <pc:chgData name="Alison Rees" userId="S::alison@alcoholeducationtrust.org::643807b7-95c8-4d06-bfbd-2c8a4c2b8f9b" providerId="AD" clId="Web-{69105F7C-A8EB-400B-A821-F184E201A588}" dt="2021-03-18T08:37:19.141" v="0"/>
          <pc:sldLayoutMkLst>
            <pc:docMk/>
            <pc:sldMasterMk cId="0" sldId="2147483669"/>
            <pc:sldLayoutMk cId="0" sldId="2147483671"/>
          </pc:sldLayoutMkLst>
        </pc:sldLayoutChg>
        <pc:sldLayoutChg chg="replId">
          <pc:chgData name="Alison Rees" userId="S::alison@alcoholeducationtrust.org::643807b7-95c8-4d06-bfbd-2c8a4c2b8f9b" providerId="AD" clId="Web-{69105F7C-A8EB-400B-A821-F184E201A588}" dt="2021-03-18T08:37:19.141" v="0"/>
          <pc:sldLayoutMkLst>
            <pc:docMk/>
            <pc:sldMasterMk cId="0" sldId="2147483669"/>
            <pc:sldLayoutMk cId="0" sldId="2147483672"/>
          </pc:sldLayoutMkLst>
        </pc:sldLayoutChg>
        <pc:sldLayoutChg chg="replId">
          <pc:chgData name="Alison Rees" userId="S::alison@alcoholeducationtrust.org::643807b7-95c8-4d06-bfbd-2c8a4c2b8f9b" providerId="AD" clId="Web-{69105F7C-A8EB-400B-A821-F184E201A588}" dt="2021-03-18T08:37:19.141" v="0"/>
          <pc:sldLayoutMkLst>
            <pc:docMk/>
            <pc:sldMasterMk cId="0" sldId="2147483669"/>
            <pc:sldLayoutMk cId="0" sldId="2147483673"/>
          </pc:sldLayoutMkLst>
        </pc:sldLayoutChg>
        <pc:sldLayoutChg chg="replId">
          <pc:chgData name="Alison Rees" userId="S::alison@alcoholeducationtrust.org::643807b7-95c8-4d06-bfbd-2c8a4c2b8f9b" providerId="AD" clId="Web-{69105F7C-A8EB-400B-A821-F184E201A588}" dt="2021-03-18T08:37:19.141" v="0"/>
          <pc:sldLayoutMkLst>
            <pc:docMk/>
            <pc:sldMasterMk cId="0" sldId="2147483669"/>
            <pc:sldLayoutMk cId="0" sldId="2147483674"/>
          </pc:sldLayoutMkLst>
        </pc:sldLayoutChg>
        <pc:sldLayoutChg chg="replId">
          <pc:chgData name="Alison Rees" userId="S::alison@alcoholeducationtrust.org::643807b7-95c8-4d06-bfbd-2c8a4c2b8f9b" providerId="AD" clId="Web-{69105F7C-A8EB-400B-A821-F184E201A588}" dt="2021-03-18T08:37:19.141" v="0"/>
          <pc:sldLayoutMkLst>
            <pc:docMk/>
            <pc:sldMasterMk cId="0" sldId="2147483669"/>
            <pc:sldLayoutMk cId="0" sldId="2147483675"/>
          </pc:sldLayoutMkLst>
        </pc:sldLayoutChg>
        <pc:sldLayoutChg chg="replId">
          <pc:chgData name="Alison Rees" userId="S::alison@alcoholeducationtrust.org::643807b7-95c8-4d06-bfbd-2c8a4c2b8f9b" providerId="AD" clId="Web-{69105F7C-A8EB-400B-A821-F184E201A588}" dt="2021-03-18T08:37:19.141" v="0"/>
          <pc:sldLayoutMkLst>
            <pc:docMk/>
            <pc:sldMasterMk cId="0" sldId="2147483669"/>
            <pc:sldLayoutMk cId="0" sldId="2147483676"/>
          </pc:sldLayoutMkLst>
        </pc:sldLayoutChg>
        <pc:sldLayoutChg chg="replId">
          <pc:chgData name="Alison Rees" userId="S::alison@alcoholeducationtrust.org::643807b7-95c8-4d06-bfbd-2c8a4c2b8f9b" providerId="AD" clId="Web-{69105F7C-A8EB-400B-A821-F184E201A588}" dt="2021-03-18T08:37:19.141" v="0"/>
          <pc:sldLayoutMkLst>
            <pc:docMk/>
            <pc:sldMasterMk cId="0" sldId="2147483669"/>
            <pc:sldLayoutMk cId="0" sldId="2147483677"/>
          </pc:sldLayoutMkLst>
        </pc:sldLayoutChg>
        <pc:sldLayoutChg chg="replId">
          <pc:chgData name="Alison Rees" userId="S::alison@alcoholeducationtrust.org::643807b7-95c8-4d06-bfbd-2c8a4c2b8f9b" providerId="AD" clId="Web-{69105F7C-A8EB-400B-A821-F184E201A588}" dt="2021-03-18T08:37:19.141" v="0"/>
          <pc:sldLayoutMkLst>
            <pc:docMk/>
            <pc:sldMasterMk cId="0" sldId="2147483669"/>
            <pc:sldLayoutMk cId="0" sldId="2147483678"/>
          </pc:sldLayoutMkLst>
        </pc:sldLayoutChg>
        <pc:sldLayoutChg chg="replId">
          <pc:chgData name="Alison Rees" userId="S::alison@alcoholeducationtrust.org::643807b7-95c8-4d06-bfbd-2c8a4c2b8f9b" providerId="AD" clId="Web-{69105F7C-A8EB-400B-A821-F184E201A588}" dt="2021-03-18T08:37:19.141" v="0"/>
          <pc:sldLayoutMkLst>
            <pc:docMk/>
            <pc:sldMasterMk cId="0" sldId="2147483669"/>
            <pc:sldLayoutMk cId="0" sldId="2147483679"/>
          </pc:sldLayoutMkLst>
        </pc:sldLayoutChg>
        <pc:sldLayoutChg chg="replId">
          <pc:chgData name="Alison Rees" userId="S::alison@alcoholeducationtrust.org::643807b7-95c8-4d06-bfbd-2c8a4c2b8f9b" providerId="AD" clId="Web-{69105F7C-A8EB-400B-A821-F184E201A588}" dt="2021-03-18T08:37:19.141" v="0"/>
          <pc:sldLayoutMkLst>
            <pc:docMk/>
            <pc:sldMasterMk cId="0" sldId="2147483669"/>
            <pc:sldLayoutMk cId="0" sldId="2147483680"/>
          </pc:sldLayoutMkLst>
        </pc:sldLayoutChg>
      </pc:sldMasterChg>
    </pc:docChg>
  </pc:docChgLst>
  <pc:docChgLst>
    <pc:chgData name="Alison Rees" userId="S::alison@alcoholeducationtrust.org::643807b7-95c8-4d06-bfbd-2c8a4c2b8f9b" providerId="AD" clId="Web-{DCF715B2-76AE-03C0-89DA-299FC8FA40CD}"/>
    <pc:docChg chg="modSld">
      <pc:chgData name="Alison Rees" userId="S::alison@alcoholeducationtrust.org::643807b7-95c8-4d06-bfbd-2c8a4c2b8f9b" providerId="AD" clId="Web-{DCF715B2-76AE-03C0-89DA-299FC8FA40CD}" dt="2021-03-19T12:39:47.145" v="7" actId="14100"/>
      <pc:docMkLst>
        <pc:docMk/>
      </pc:docMkLst>
      <pc:sldChg chg="modSp">
        <pc:chgData name="Alison Rees" userId="S::alison@alcoholeducationtrust.org::643807b7-95c8-4d06-bfbd-2c8a4c2b8f9b" providerId="AD" clId="Web-{DCF715B2-76AE-03C0-89DA-299FC8FA40CD}" dt="2021-03-19T12:39:47.145" v="7" actId="14100"/>
        <pc:sldMkLst>
          <pc:docMk/>
          <pc:sldMk cId="2743439109" sldId="330"/>
        </pc:sldMkLst>
        <pc:spChg chg="mod ord">
          <ac:chgData name="Alison Rees" userId="S::alison@alcoholeducationtrust.org::643807b7-95c8-4d06-bfbd-2c8a4c2b8f9b" providerId="AD" clId="Web-{DCF715B2-76AE-03C0-89DA-299FC8FA40CD}" dt="2021-03-19T12:39:47.145" v="7" actId="14100"/>
          <ac:spMkLst>
            <pc:docMk/>
            <pc:sldMk cId="2743439109" sldId="330"/>
            <ac:spMk id="15" creationId="{DCFB40C5-EE3B-8B42-842A-4EF00952E859}"/>
          </ac:spMkLst>
        </pc:spChg>
      </pc:sldChg>
      <pc:sldChg chg="modSp">
        <pc:chgData name="Alison Rees" userId="S::alison@alcoholeducationtrust.org::643807b7-95c8-4d06-bfbd-2c8a4c2b8f9b" providerId="AD" clId="Web-{DCF715B2-76AE-03C0-89DA-299FC8FA40CD}" dt="2021-03-19T10:15:12.194" v="3" actId="1076"/>
        <pc:sldMkLst>
          <pc:docMk/>
          <pc:sldMk cId="1281602471" sldId="338"/>
        </pc:sldMkLst>
        <pc:spChg chg="mod">
          <ac:chgData name="Alison Rees" userId="S::alison@alcoholeducationtrust.org::643807b7-95c8-4d06-bfbd-2c8a4c2b8f9b" providerId="AD" clId="Web-{DCF715B2-76AE-03C0-89DA-299FC8FA40CD}" dt="2021-03-19T10:15:10.053" v="1" actId="1076"/>
          <ac:spMkLst>
            <pc:docMk/>
            <pc:sldMk cId="1281602471" sldId="338"/>
            <ac:spMk id="3" creationId="{7A8A4003-D58D-4888-964E-F7811BBF48B4}"/>
          </ac:spMkLst>
        </pc:spChg>
        <pc:spChg chg="mod">
          <ac:chgData name="Alison Rees" userId="S::alison@alcoholeducationtrust.org::643807b7-95c8-4d06-bfbd-2c8a4c2b8f9b" providerId="AD" clId="Web-{DCF715B2-76AE-03C0-89DA-299FC8FA40CD}" dt="2021-03-19T10:15:12.194" v="3" actId="1076"/>
          <ac:spMkLst>
            <pc:docMk/>
            <pc:sldMk cId="1281602471" sldId="338"/>
            <ac:spMk id="7" creationId="{75C3D3C0-EF52-4B48-BE7C-24312ECC51AC}"/>
          </ac:spMkLst>
        </pc:spChg>
      </pc:sldChg>
    </pc:docChg>
  </pc:docChgLst>
  <pc:docChgLst>
    <pc:chgData name="Alison Rees" userId="S::alison@alcoholeducationtrust.org::643807b7-95c8-4d06-bfbd-2c8a4c2b8f9b" providerId="AD" clId="Web-{919AF067-A6EB-4D03-975E-A93EC00E9C25}"/>
    <pc:docChg chg="">
      <pc:chgData name="Alison Rees" userId="S::alison@alcoholeducationtrust.org::643807b7-95c8-4d06-bfbd-2c8a4c2b8f9b" providerId="AD" clId="Web-{919AF067-A6EB-4D03-975E-A93EC00E9C25}" dt="2021-03-30T15:28:54.118" v="0"/>
      <pc:docMkLst>
        <pc:docMk/>
      </pc:docMkLst>
      <pc:sldChg chg="delCm">
        <pc:chgData name="Alison Rees" userId="S::alison@alcoholeducationtrust.org::643807b7-95c8-4d06-bfbd-2c8a4c2b8f9b" providerId="AD" clId="Web-{919AF067-A6EB-4D03-975E-A93EC00E9C25}" dt="2021-03-30T15:28:54.118" v="0"/>
        <pc:sldMkLst>
          <pc:docMk/>
          <pc:sldMk cId="1355895122" sldId="329"/>
        </pc:sldMkLst>
      </pc:sldChg>
    </pc:docChg>
  </pc:docChgLst>
  <pc:docChgLst>
    <pc:chgData name="Alison Rees" userId="S::alison@alcoholeducationtrust.org::643807b7-95c8-4d06-bfbd-2c8a4c2b8f9b" providerId="AD" clId="Web-{201363F3-CCF0-4857-9DE7-0D478D32FBD6}"/>
    <pc:docChg chg="modSld">
      <pc:chgData name="Alison Rees" userId="S::alison@alcoholeducationtrust.org::643807b7-95c8-4d06-bfbd-2c8a4c2b8f9b" providerId="AD" clId="Web-{201363F3-CCF0-4857-9DE7-0D478D32FBD6}" dt="2021-03-10T13:59:12.327" v="63" actId="1076"/>
      <pc:docMkLst>
        <pc:docMk/>
      </pc:docMkLst>
      <pc:sldChg chg="modSp">
        <pc:chgData name="Alison Rees" userId="S::alison@alcoholeducationtrust.org::643807b7-95c8-4d06-bfbd-2c8a4c2b8f9b" providerId="AD" clId="Web-{201363F3-CCF0-4857-9DE7-0D478D32FBD6}" dt="2021-03-10T13:50:30.242" v="25" actId="1076"/>
        <pc:sldMkLst>
          <pc:docMk/>
          <pc:sldMk cId="3486784357" sldId="257"/>
        </pc:sldMkLst>
        <pc:spChg chg="mod">
          <ac:chgData name="Alison Rees" userId="S::alison@alcoholeducationtrust.org::643807b7-95c8-4d06-bfbd-2c8a4c2b8f9b" providerId="AD" clId="Web-{201363F3-CCF0-4857-9DE7-0D478D32FBD6}" dt="2021-03-10T13:50:30.242" v="25" actId="1076"/>
          <ac:spMkLst>
            <pc:docMk/>
            <pc:sldMk cId="3486784357" sldId="257"/>
            <ac:spMk id="13" creationId="{284BD058-3389-D348-9BAA-149AA978176B}"/>
          </ac:spMkLst>
        </pc:spChg>
      </pc:sldChg>
      <pc:sldChg chg="addSp delSp modSp delAnim">
        <pc:chgData name="Alison Rees" userId="S::alison@alcoholeducationtrust.org::643807b7-95c8-4d06-bfbd-2c8a4c2b8f9b" providerId="AD" clId="Web-{201363F3-CCF0-4857-9DE7-0D478D32FBD6}" dt="2021-03-10T13:52:21.056" v="42" actId="14100"/>
        <pc:sldMkLst>
          <pc:docMk/>
          <pc:sldMk cId="2073212520" sldId="308"/>
        </pc:sldMkLst>
        <pc:spChg chg="mod">
          <ac:chgData name="Alison Rees" userId="S::alison@alcoholeducationtrust.org::643807b7-95c8-4d06-bfbd-2c8a4c2b8f9b" providerId="AD" clId="Web-{201363F3-CCF0-4857-9DE7-0D478D32FBD6}" dt="2021-03-10T13:51:47.805" v="36" actId="1076"/>
          <ac:spMkLst>
            <pc:docMk/>
            <pc:sldMk cId="2073212520" sldId="308"/>
            <ac:spMk id="3" creationId="{00000000-0000-0000-0000-000000000000}"/>
          </ac:spMkLst>
        </pc:spChg>
        <pc:spChg chg="add del">
          <ac:chgData name="Alison Rees" userId="S::alison@alcoholeducationtrust.org::643807b7-95c8-4d06-bfbd-2c8a4c2b8f9b" providerId="AD" clId="Web-{201363F3-CCF0-4857-9DE7-0D478D32FBD6}" dt="2021-03-10T13:51:21.664" v="29"/>
          <ac:spMkLst>
            <pc:docMk/>
            <pc:sldMk cId="2073212520" sldId="308"/>
            <ac:spMk id="4" creationId="{D8FFD6EB-EED0-4783-9263-E6F66B2ED677}"/>
          </ac:spMkLst>
        </pc:spChg>
        <pc:spChg chg="mod">
          <ac:chgData name="Alison Rees" userId="S::alison@alcoholeducationtrust.org::643807b7-95c8-4d06-bfbd-2c8a4c2b8f9b" providerId="AD" clId="Web-{201363F3-CCF0-4857-9DE7-0D478D32FBD6}" dt="2021-03-10T13:52:21.056" v="42" actId="14100"/>
          <ac:spMkLst>
            <pc:docMk/>
            <pc:sldMk cId="2073212520" sldId="308"/>
            <ac:spMk id="13" creationId="{523B90D3-FF26-4248-9DFE-7BBBBB25A8E9}"/>
          </ac:spMkLst>
        </pc:spChg>
        <pc:spChg chg="add mod ord">
          <ac:chgData name="Alison Rees" userId="S::alison@alcoholeducationtrust.org::643807b7-95c8-4d06-bfbd-2c8a4c2b8f9b" providerId="AD" clId="Web-{201363F3-CCF0-4857-9DE7-0D478D32FBD6}" dt="2021-03-10T13:52:13.853" v="41"/>
          <ac:spMkLst>
            <pc:docMk/>
            <pc:sldMk cId="2073212520" sldId="308"/>
            <ac:spMk id="22" creationId="{B727FF86-5406-4AEA-BE1F-FF4D5F2DBA25}"/>
          </ac:spMkLst>
        </pc:spChg>
        <pc:spChg chg="mod">
          <ac:chgData name="Alison Rees" userId="S::alison@alcoholeducationtrust.org::643807b7-95c8-4d06-bfbd-2c8a4c2b8f9b" providerId="AD" clId="Web-{201363F3-CCF0-4857-9DE7-0D478D32FBD6}" dt="2021-03-10T13:52:02.196" v="40" actId="1076"/>
          <ac:spMkLst>
            <pc:docMk/>
            <pc:sldMk cId="2073212520" sldId="308"/>
            <ac:spMk id="23" creationId="{57F72BD9-8648-354E-A36F-8D2B39AF90F4}"/>
          </ac:spMkLst>
        </pc:spChg>
        <pc:spChg chg="del">
          <ac:chgData name="Alison Rees" userId="S::alison@alcoholeducationtrust.org::643807b7-95c8-4d06-bfbd-2c8a4c2b8f9b" providerId="AD" clId="Web-{201363F3-CCF0-4857-9DE7-0D478D32FBD6}" dt="2021-03-10T13:49:11.444" v="11"/>
          <ac:spMkLst>
            <pc:docMk/>
            <pc:sldMk cId="2073212520" sldId="308"/>
            <ac:spMk id="25" creationId="{CAFBCD3A-B589-9643-8A9E-ABF8CE871856}"/>
          </ac:spMkLst>
        </pc:spChg>
        <pc:spChg chg="del">
          <ac:chgData name="Alison Rees" userId="S::alison@alcoholeducationtrust.org::643807b7-95c8-4d06-bfbd-2c8a4c2b8f9b" providerId="AD" clId="Web-{201363F3-CCF0-4857-9DE7-0D478D32FBD6}" dt="2021-03-10T13:49:02.522" v="6"/>
          <ac:spMkLst>
            <pc:docMk/>
            <pc:sldMk cId="2073212520" sldId="308"/>
            <ac:spMk id="29" creationId="{D4391165-EBA9-D24A-959C-A25A7EB6B04E}"/>
          </ac:spMkLst>
        </pc:spChg>
        <pc:spChg chg="del mod">
          <ac:chgData name="Alison Rees" userId="S::alison@alcoholeducationtrust.org::643807b7-95c8-4d06-bfbd-2c8a4c2b8f9b" providerId="AD" clId="Web-{201363F3-CCF0-4857-9DE7-0D478D32FBD6}" dt="2021-03-10T13:49:03.537" v="7"/>
          <ac:spMkLst>
            <pc:docMk/>
            <pc:sldMk cId="2073212520" sldId="308"/>
            <ac:spMk id="30" creationId="{0F4BB540-C715-024C-9609-2B9C85DF5556}"/>
          </ac:spMkLst>
        </pc:spChg>
        <pc:spChg chg="del">
          <ac:chgData name="Alison Rees" userId="S::alison@alcoholeducationtrust.org::643807b7-95c8-4d06-bfbd-2c8a4c2b8f9b" providerId="AD" clId="Web-{201363F3-CCF0-4857-9DE7-0D478D32FBD6}" dt="2021-03-10T13:49:16.163" v="13"/>
          <ac:spMkLst>
            <pc:docMk/>
            <pc:sldMk cId="2073212520" sldId="308"/>
            <ac:spMk id="31" creationId="{4BE88D31-3458-C748-8656-3675E6504511}"/>
          </ac:spMkLst>
        </pc:spChg>
        <pc:spChg chg="del">
          <ac:chgData name="Alison Rees" userId="S::alison@alcoholeducationtrust.org::643807b7-95c8-4d06-bfbd-2c8a4c2b8f9b" providerId="AD" clId="Web-{201363F3-CCF0-4857-9DE7-0D478D32FBD6}" dt="2021-03-10T13:49:22.538" v="16"/>
          <ac:spMkLst>
            <pc:docMk/>
            <pc:sldMk cId="2073212520" sldId="308"/>
            <ac:spMk id="32" creationId="{3AF26D82-BC10-AE45-B6BA-B45D41B6AFB0}"/>
          </ac:spMkLst>
        </pc:spChg>
        <pc:spChg chg="del">
          <ac:chgData name="Alison Rees" userId="S::alison@alcoholeducationtrust.org::643807b7-95c8-4d06-bfbd-2c8a4c2b8f9b" providerId="AD" clId="Web-{201363F3-CCF0-4857-9DE7-0D478D32FBD6}" dt="2021-03-10T13:49:05.819" v="9"/>
          <ac:spMkLst>
            <pc:docMk/>
            <pc:sldMk cId="2073212520" sldId="308"/>
            <ac:spMk id="33" creationId="{F6C4B9DD-89E8-014D-BA7F-52ABDAEAF070}"/>
          </ac:spMkLst>
        </pc:spChg>
        <pc:picChg chg="add mod ord">
          <ac:chgData name="Alison Rees" userId="S::alison@alcoholeducationtrust.org::643807b7-95c8-4d06-bfbd-2c8a4c2b8f9b" providerId="AD" clId="Web-{201363F3-CCF0-4857-9DE7-0D478D32FBD6}" dt="2021-03-10T13:51:38.071" v="34" actId="1076"/>
          <ac:picMkLst>
            <pc:docMk/>
            <pc:sldMk cId="2073212520" sldId="308"/>
            <ac:picMk id="2" creationId="{0E37D3CE-4A88-4659-BB5F-CCB646C2CD48}"/>
          </ac:picMkLst>
        </pc:picChg>
        <pc:picChg chg="del">
          <ac:chgData name="Alison Rees" userId="S::alison@alcoholeducationtrust.org::643807b7-95c8-4d06-bfbd-2c8a4c2b8f9b" providerId="AD" clId="Web-{201363F3-CCF0-4857-9DE7-0D478D32FBD6}" dt="2021-03-10T13:49:00.537" v="4"/>
          <ac:picMkLst>
            <pc:docMk/>
            <pc:sldMk cId="2073212520" sldId="308"/>
            <ac:picMk id="15" creationId="{B5321C1A-4193-0848-9C5C-EC0ECB1E91FF}"/>
          </ac:picMkLst>
        </pc:picChg>
        <pc:picChg chg="del">
          <ac:chgData name="Alison Rees" userId="S::alison@alcoholeducationtrust.org::643807b7-95c8-4d06-bfbd-2c8a4c2b8f9b" providerId="AD" clId="Web-{201363F3-CCF0-4857-9DE7-0D478D32FBD6}" dt="2021-03-10T13:49:18.772" v="14"/>
          <ac:picMkLst>
            <pc:docMk/>
            <pc:sldMk cId="2073212520" sldId="308"/>
            <ac:picMk id="16" creationId="{6B828EF3-F3CF-8A49-8976-592D6942EEC7}"/>
          </ac:picMkLst>
        </pc:picChg>
        <pc:picChg chg="del">
          <ac:chgData name="Alison Rees" userId="S::alison@alcoholeducationtrust.org::643807b7-95c8-4d06-bfbd-2c8a4c2b8f9b" providerId="AD" clId="Web-{201363F3-CCF0-4857-9DE7-0D478D32FBD6}" dt="2021-03-10T13:49:24.788" v="17"/>
          <ac:picMkLst>
            <pc:docMk/>
            <pc:sldMk cId="2073212520" sldId="308"/>
            <ac:picMk id="17" creationId="{28F2F44F-2DB2-FB47-B8DF-80A62DD99EF7}"/>
          </ac:picMkLst>
        </pc:picChg>
        <pc:picChg chg="del">
          <ac:chgData name="Alison Rees" userId="S::alison@alcoholeducationtrust.org::643807b7-95c8-4d06-bfbd-2c8a4c2b8f9b" providerId="AD" clId="Web-{201363F3-CCF0-4857-9DE7-0D478D32FBD6}" dt="2021-03-10T13:48:59.850" v="3"/>
          <ac:picMkLst>
            <pc:docMk/>
            <pc:sldMk cId="2073212520" sldId="308"/>
            <ac:picMk id="18" creationId="{66CF4E3F-ED01-5B4F-97D3-A815CCDF98F9}"/>
          </ac:picMkLst>
        </pc:picChg>
        <pc:picChg chg="del">
          <ac:chgData name="Alison Rees" userId="S::alison@alcoholeducationtrust.org::643807b7-95c8-4d06-bfbd-2c8a4c2b8f9b" providerId="AD" clId="Web-{201363F3-CCF0-4857-9DE7-0D478D32FBD6}" dt="2021-03-10T13:49:04.459" v="8"/>
          <ac:picMkLst>
            <pc:docMk/>
            <pc:sldMk cId="2073212520" sldId="308"/>
            <ac:picMk id="19" creationId="{E94ED286-A9B1-2E47-B9CC-C1166F143CAB}"/>
          </ac:picMkLst>
        </pc:picChg>
        <pc:picChg chg="del">
          <ac:chgData name="Alison Rees" userId="S::alison@alcoholeducationtrust.org::643807b7-95c8-4d06-bfbd-2c8a4c2b8f9b" providerId="AD" clId="Web-{201363F3-CCF0-4857-9DE7-0D478D32FBD6}" dt="2021-03-10T13:49:09.522" v="10"/>
          <ac:picMkLst>
            <pc:docMk/>
            <pc:sldMk cId="2073212520" sldId="308"/>
            <ac:picMk id="20" creationId="{658AB486-F39A-614F-A74E-E21FC9A2FC8E}"/>
          </ac:picMkLst>
        </pc:picChg>
        <pc:picChg chg="del">
          <ac:chgData name="Alison Rees" userId="S::alison@alcoholeducationtrust.org::643807b7-95c8-4d06-bfbd-2c8a4c2b8f9b" providerId="AD" clId="Web-{201363F3-CCF0-4857-9DE7-0D478D32FBD6}" dt="2021-03-10T13:49:21.459" v="15"/>
          <ac:picMkLst>
            <pc:docMk/>
            <pc:sldMk cId="2073212520" sldId="308"/>
            <ac:picMk id="21" creationId="{EFADFFF3-804B-5F4B-989F-966E18C2A8CF}"/>
          </ac:picMkLst>
        </pc:picChg>
      </pc:sldChg>
      <pc:sldChg chg="modSp">
        <pc:chgData name="Alison Rees" userId="S::alison@alcoholeducationtrust.org::643807b7-95c8-4d06-bfbd-2c8a4c2b8f9b" providerId="AD" clId="Web-{201363F3-CCF0-4857-9DE7-0D478D32FBD6}" dt="2021-03-10T13:47:16.411" v="0"/>
        <pc:sldMkLst>
          <pc:docMk/>
          <pc:sldMk cId="2138257090" sldId="313"/>
        </pc:sldMkLst>
        <pc:spChg chg="ord">
          <ac:chgData name="Alison Rees" userId="S::alison@alcoholeducationtrust.org::643807b7-95c8-4d06-bfbd-2c8a4c2b8f9b" providerId="AD" clId="Web-{201363F3-CCF0-4857-9DE7-0D478D32FBD6}" dt="2021-03-10T13:47:16.411" v="0"/>
          <ac:spMkLst>
            <pc:docMk/>
            <pc:sldMk cId="2138257090" sldId="313"/>
            <ac:spMk id="20" creationId="{62AD543A-97C5-5349-BB65-BCB9C0189564}"/>
          </ac:spMkLst>
        </pc:spChg>
      </pc:sldChg>
      <pc:sldChg chg="modSp">
        <pc:chgData name="Alison Rees" userId="S::alison@alcoholeducationtrust.org::643807b7-95c8-4d06-bfbd-2c8a4c2b8f9b" providerId="AD" clId="Web-{201363F3-CCF0-4857-9DE7-0D478D32FBD6}" dt="2021-03-10T13:59:00.280" v="62" actId="1076"/>
        <pc:sldMkLst>
          <pc:docMk/>
          <pc:sldMk cId="2651838879" sldId="316"/>
        </pc:sldMkLst>
        <pc:spChg chg="mod">
          <ac:chgData name="Alison Rees" userId="S::alison@alcoholeducationtrust.org::643807b7-95c8-4d06-bfbd-2c8a4c2b8f9b" providerId="AD" clId="Web-{201363F3-CCF0-4857-9DE7-0D478D32FBD6}" dt="2021-03-10T13:58:44.186" v="58" actId="1076"/>
          <ac:spMkLst>
            <pc:docMk/>
            <pc:sldMk cId="2651838879" sldId="316"/>
            <ac:spMk id="5" creationId="{00000000-0000-0000-0000-000000000000}"/>
          </ac:spMkLst>
        </pc:spChg>
        <pc:spChg chg="mod">
          <ac:chgData name="Alison Rees" userId="S::alison@alcoholeducationtrust.org::643807b7-95c8-4d06-bfbd-2c8a4c2b8f9b" providerId="AD" clId="Web-{201363F3-CCF0-4857-9DE7-0D478D32FBD6}" dt="2021-03-10T13:58:20.858" v="53" actId="14100"/>
          <ac:spMkLst>
            <pc:docMk/>
            <pc:sldMk cId="2651838879" sldId="316"/>
            <ac:spMk id="19" creationId="{00000000-0000-0000-0000-000000000000}"/>
          </ac:spMkLst>
        </pc:spChg>
        <pc:spChg chg="mod">
          <ac:chgData name="Alison Rees" userId="S::alison@alcoholeducationtrust.org::643807b7-95c8-4d06-bfbd-2c8a4c2b8f9b" providerId="AD" clId="Web-{201363F3-CCF0-4857-9DE7-0D478D32FBD6}" dt="2021-03-10T13:59:00.280" v="62" actId="1076"/>
          <ac:spMkLst>
            <pc:docMk/>
            <pc:sldMk cId="2651838879" sldId="316"/>
            <ac:spMk id="27" creationId="{8317AEBD-2A3D-164A-BF98-2C0507C7B438}"/>
          </ac:spMkLst>
        </pc:spChg>
        <pc:grpChg chg="mod">
          <ac:chgData name="Alison Rees" userId="S::alison@alcoholeducationtrust.org::643807b7-95c8-4d06-bfbd-2c8a4c2b8f9b" providerId="AD" clId="Web-{201363F3-CCF0-4857-9DE7-0D478D32FBD6}" dt="2021-03-10T13:58:28.296" v="54" actId="1076"/>
          <ac:grpSpMkLst>
            <pc:docMk/>
            <pc:sldMk cId="2651838879" sldId="316"/>
            <ac:grpSpMk id="2" creationId="{300E394C-9CCA-A04F-B825-9F4EAD205E7E}"/>
          </ac:grpSpMkLst>
        </pc:grpChg>
        <pc:picChg chg="mod">
          <ac:chgData name="Alison Rees" userId="S::alison@alcoholeducationtrust.org::643807b7-95c8-4d06-bfbd-2c8a4c2b8f9b" providerId="AD" clId="Web-{201363F3-CCF0-4857-9DE7-0D478D32FBD6}" dt="2021-03-10T13:58:33.983" v="55" actId="1076"/>
          <ac:picMkLst>
            <pc:docMk/>
            <pc:sldMk cId="2651838879" sldId="316"/>
            <ac:picMk id="21" creationId="{C2834547-F78E-2B40-88D5-68F2316A1FED}"/>
          </ac:picMkLst>
        </pc:picChg>
        <pc:picChg chg="mod">
          <ac:chgData name="Alison Rees" userId="S::alison@alcoholeducationtrust.org::643807b7-95c8-4d06-bfbd-2c8a4c2b8f9b" providerId="AD" clId="Web-{201363F3-CCF0-4857-9DE7-0D478D32FBD6}" dt="2021-03-10T13:58:56.046" v="61" actId="1076"/>
          <ac:picMkLst>
            <pc:docMk/>
            <pc:sldMk cId="2651838879" sldId="316"/>
            <ac:picMk id="26" creationId="{00000000-0000-0000-0000-000000000000}"/>
          </ac:picMkLst>
        </pc:picChg>
        <pc:cxnChg chg="mod">
          <ac:chgData name="Alison Rees" userId="S::alison@alcoholeducationtrust.org::643807b7-95c8-4d06-bfbd-2c8a4c2b8f9b" providerId="AD" clId="Web-{201363F3-CCF0-4857-9DE7-0D478D32FBD6}" dt="2021-03-10T13:58:51.499" v="60" actId="14100"/>
          <ac:cxnSpMkLst>
            <pc:docMk/>
            <pc:sldMk cId="2651838879" sldId="316"/>
            <ac:cxnSpMk id="6" creationId="{00000000-0000-0000-0000-000000000000}"/>
          </ac:cxnSpMkLst>
        </pc:cxnChg>
      </pc:sldChg>
      <pc:sldChg chg="modSp">
        <pc:chgData name="Alison Rees" userId="S::alison@alcoholeducationtrust.org::643807b7-95c8-4d06-bfbd-2c8a4c2b8f9b" providerId="AD" clId="Web-{201363F3-CCF0-4857-9DE7-0D478D32FBD6}" dt="2021-03-10T13:59:12.327" v="63" actId="1076"/>
        <pc:sldMkLst>
          <pc:docMk/>
          <pc:sldMk cId="2300757644" sldId="317"/>
        </pc:sldMkLst>
        <pc:spChg chg="mod">
          <ac:chgData name="Alison Rees" userId="S::alison@alcoholeducationtrust.org::643807b7-95c8-4d06-bfbd-2c8a4c2b8f9b" providerId="AD" clId="Web-{201363F3-CCF0-4857-9DE7-0D478D32FBD6}" dt="2021-03-10T13:59:12.327" v="63" actId="1076"/>
          <ac:spMkLst>
            <pc:docMk/>
            <pc:sldMk cId="2300757644" sldId="317"/>
            <ac:spMk id="28" creationId="{EB44D994-99F4-484B-B15B-C0A534EC4CC3}"/>
          </ac:spMkLst>
        </pc:spChg>
      </pc:sldChg>
    </pc:docChg>
  </pc:docChgLst>
  <pc:docChgLst>
    <pc:chgData name="Alison Rees" userId="S::alison@alcoholeducationtrust.org::643807b7-95c8-4d06-bfbd-2c8a4c2b8f9b" providerId="AD" clId="Web-{0EC1B59F-D082-B000-FB0A-D9CDB311F6CB}"/>
    <pc:docChg chg="modSld">
      <pc:chgData name="Alison Rees" userId="S::alison@alcoholeducationtrust.org::643807b7-95c8-4d06-bfbd-2c8a4c2b8f9b" providerId="AD" clId="Web-{0EC1B59F-D082-B000-FB0A-D9CDB311F6CB}" dt="2021-03-19T09:54:51.167" v="0" actId="1076"/>
      <pc:docMkLst>
        <pc:docMk/>
      </pc:docMkLst>
      <pc:sldChg chg="modSp">
        <pc:chgData name="Alison Rees" userId="S::alison@alcoholeducationtrust.org::643807b7-95c8-4d06-bfbd-2c8a4c2b8f9b" providerId="AD" clId="Web-{0EC1B59F-D082-B000-FB0A-D9CDB311F6CB}" dt="2021-03-19T09:54:51.167" v="0" actId="1076"/>
        <pc:sldMkLst>
          <pc:docMk/>
          <pc:sldMk cId="3143818286" sldId="322"/>
        </pc:sldMkLst>
        <pc:spChg chg="mod">
          <ac:chgData name="Alison Rees" userId="S::alison@alcoholeducationtrust.org::643807b7-95c8-4d06-bfbd-2c8a4c2b8f9b" providerId="AD" clId="Web-{0EC1B59F-D082-B000-FB0A-D9CDB311F6CB}" dt="2021-03-19T09:54:51.167" v="0" actId="1076"/>
          <ac:spMkLst>
            <pc:docMk/>
            <pc:sldMk cId="3143818286" sldId="322"/>
            <ac:spMk id="12" creationId="{A5C4FB18-FAEE-4040-B609-8F9796C15019}"/>
          </ac:spMkLst>
        </pc:spChg>
      </pc:sldChg>
    </pc:docChg>
  </pc:docChgLst>
  <pc:docChgLst>
    <pc:chgData name="Alison Rees" userId="S::alison@alcoholeducationtrust.org::643807b7-95c8-4d06-bfbd-2c8a4c2b8f9b" providerId="AD" clId="Web-{719358B1-DD7C-1913-52FC-58151129C6B8}"/>
    <pc:docChg chg="modSld">
      <pc:chgData name="Alison Rees" userId="S::alison@alcoholeducationtrust.org::643807b7-95c8-4d06-bfbd-2c8a4c2b8f9b" providerId="AD" clId="Web-{719358B1-DD7C-1913-52FC-58151129C6B8}" dt="2021-04-01T12:00:29.719" v="0"/>
      <pc:docMkLst>
        <pc:docMk/>
      </pc:docMkLst>
      <pc:sldChg chg="delSp">
        <pc:chgData name="Alison Rees" userId="S::alison@alcoholeducationtrust.org::643807b7-95c8-4d06-bfbd-2c8a4c2b8f9b" providerId="AD" clId="Web-{719358B1-DD7C-1913-52FC-58151129C6B8}" dt="2021-04-01T12:00:29.719" v="0"/>
        <pc:sldMkLst>
          <pc:docMk/>
          <pc:sldMk cId="3589568399" sldId="320"/>
        </pc:sldMkLst>
        <pc:spChg chg="del">
          <ac:chgData name="Alison Rees" userId="S::alison@alcoholeducationtrust.org::643807b7-95c8-4d06-bfbd-2c8a4c2b8f9b" providerId="AD" clId="Web-{719358B1-DD7C-1913-52FC-58151129C6B8}" dt="2021-04-01T12:00:29.719" v="0"/>
          <ac:spMkLst>
            <pc:docMk/>
            <pc:sldMk cId="3589568399" sldId="320"/>
            <ac:spMk id="58" creationId="{24CF3A87-3BAC-E444-AAF7-3A540EE0106B}"/>
          </ac:spMkLst>
        </pc:spChg>
      </pc:sldChg>
    </pc:docChg>
  </pc:docChgLst>
  <pc:docChgLst>
    <pc:chgData name="Helena Conibear" userId="S::helena@alcoholeducationtrust.org::14702610-6db2-485a-bfee-48fdd19d9556" providerId="AD" clId="Web-{F1F64C56-FD70-407F-A327-506117BEDB18}"/>
    <pc:docChg chg="modSld">
      <pc:chgData name="Helena Conibear" userId="S::helena@alcoholeducationtrust.org::14702610-6db2-485a-bfee-48fdd19d9556" providerId="AD" clId="Web-{F1F64C56-FD70-407F-A327-506117BEDB18}" dt="2021-03-09T13:51:09.723" v="72" actId="20577"/>
      <pc:docMkLst>
        <pc:docMk/>
      </pc:docMkLst>
      <pc:sldChg chg="addCm">
        <pc:chgData name="Helena Conibear" userId="S::helena@alcoholeducationtrust.org::14702610-6db2-485a-bfee-48fdd19d9556" providerId="AD" clId="Web-{F1F64C56-FD70-407F-A327-506117BEDB18}" dt="2021-03-09T13:48:12.790" v="0"/>
        <pc:sldMkLst>
          <pc:docMk/>
          <pc:sldMk cId="176811084" sldId="318"/>
        </pc:sldMkLst>
      </pc:sldChg>
      <pc:sldChg chg="addSp delSp modSp">
        <pc:chgData name="Helena Conibear" userId="S::helena@alcoholeducationtrust.org::14702610-6db2-485a-bfee-48fdd19d9556" providerId="AD" clId="Web-{F1F64C56-FD70-407F-A327-506117BEDB18}" dt="2021-03-09T13:50:31.033" v="64" actId="20577"/>
        <pc:sldMkLst>
          <pc:docMk/>
          <pc:sldMk cId="2735464948" sldId="324"/>
        </pc:sldMkLst>
        <pc:spChg chg="add del mod">
          <ac:chgData name="Helena Conibear" userId="S::helena@alcoholeducationtrust.org::14702610-6db2-485a-bfee-48fdd19d9556" providerId="AD" clId="Web-{F1F64C56-FD70-407F-A327-506117BEDB18}" dt="2021-03-09T13:50:31.033" v="64" actId="20577"/>
          <ac:spMkLst>
            <pc:docMk/>
            <pc:sldMk cId="2735464948" sldId="324"/>
            <ac:spMk id="11" creationId="{7510C596-5CE8-CB4C-A61A-598EAD052604}"/>
          </ac:spMkLst>
        </pc:spChg>
      </pc:sldChg>
      <pc:sldChg chg="modSp">
        <pc:chgData name="Helena Conibear" userId="S::helena@alcoholeducationtrust.org::14702610-6db2-485a-bfee-48fdd19d9556" providerId="AD" clId="Web-{F1F64C56-FD70-407F-A327-506117BEDB18}" dt="2021-03-09T13:51:09.723" v="72" actId="20577"/>
        <pc:sldMkLst>
          <pc:docMk/>
          <pc:sldMk cId="2993852141" sldId="326"/>
        </pc:sldMkLst>
        <pc:spChg chg="mod">
          <ac:chgData name="Helena Conibear" userId="S::helena@alcoholeducationtrust.org::14702610-6db2-485a-bfee-48fdd19d9556" providerId="AD" clId="Web-{F1F64C56-FD70-407F-A327-506117BEDB18}" dt="2021-03-09T13:51:09.723" v="72" actId="20577"/>
          <ac:spMkLst>
            <pc:docMk/>
            <pc:sldMk cId="2993852141" sldId="326"/>
            <ac:spMk id="17" creationId="{E17C7D96-8346-B244-A5F0-FC4B9449C624}"/>
          </ac:spMkLst>
        </pc:spChg>
      </pc:sldChg>
    </pc:docChg>
  </pc:docChgLst>
  <pc:docChgLst>
    <pc:chgData name="Alison Rees" userId="S::alison@alcoholeducationtrust.org::643807b7-95c8-4d06-bfbd-2c8a4c2b8f9b" providerId="AD" clId="Web-{E5022ACE-5B7C-430B-864B-312583715018}"/>
    <pc:docChg chg="modSld">
      <pc:chgData name="Alison Rees" userId="S::alison@alcoholeducationtrust.org::643807b7-95c8-4d06-bfbd-2c8a4c2b8f9b" providerId="AD" clId="Web-{E5022ACE-5B7C-430B-864B-312583715018}" dt="2021-03-19T09:01:46.148" v="64"/>
      <pc:docMkLst>
        <pc:docMk/>
      </pc:docMkLst>
      <pc:sldChg chg="modSp">
        <pc:chgData name="Alison Rees" userId="S::alison@alcoholeducationtrust.org::643807b7-95c8-4d06-bfbd-2c8a4c2b8f9b" providerId="AD" clId="Web-{E5022ACE-5B7C-430B-864B-312583715018}" dt="2021-03-19T09:01:46.148" v="64"/>
        <pc:sldMkLst>
          <pc:docMk/>
          <pc:sldMk cId="3486784357" sldId="257"/>
        </pc:sldMkLst>
        <pc:spChg chg="mod">
          <ac:chgData name="Alison Rees" userId="S::alison@alcoholeducationtrust.org::643807b7-95c8-4d06-bfbd-2c8a4c2b8f9b" providerId="AD" clId="Web-{E5022ACE-5B7C-430B-864B-312583715018}" dt="2021-03-19T09:01:46.148" v="64"/>
          <ac:spMkLst>
            <pc:docMk/>
            <pc:sldMk cId="3486784357" sldId="257"/>
            <ac:spMk id="8" creationId="{14116D97-8F2A-9F4D-A31C-DA333EDB48FD}"/>
          </ac:spMkLst>
        </pc:spChg>
      </pc:sldChg>
      <pc:sldChg chg="addSp delSp modSp">
        <pc:chgData name="Alison Rees" userId="S::alison@alcoholeducationtrust.org::643807b7-95c8-4d06-bfbd-2c8a4c2b8f9b" providerId="AD" clId="Web-{E5022ACE-5B7C-430B-864B-312583715018}" dt="2021-03-19T09:00:58.115" v="63"/>
        <pc:sldMkLst>
          <pc:docMk/>
          <pc:sldMk cId="3366163291" sldId="305"/>
        </pc:sldMkLst>
        <pc:spChg chg="add del mod">
          <ac:chgData name="Alison Rees" userId="S::alison@alcoholeducationtrust.org::643807b7-95c8-4d06-bfbd-2c8a4c2b8f9b" providerId="AD" clId="Web-{E5022ACE-5B7C-430B-864B-312583715018}" dt="2021-03-19T08:59:46.223" v="57"/>
          <ac:spMkLst>
            <pc:docMk/>
            <pc:sldMk cId="3366163291" sldId="305"/>
            <ac:spMk id="3" creationId="{B6BE05D2-B26D-4185-8A06-48FE6271F990}"/>
          </ac:spMkLst>
        </pc:spChg>
        <pc:spChg chg="mod">
          <ac:chgData name="Alison Rees" userId="S::alison@alcoholeducationtrust.org::643807b7-95c8-4d06-bfbd-2c8a4c2b8f9b" providerId="AD" clId="Web-{E5022ACE-5B7C-430B-864B-312583715018}" dt="2021-03-19T08:51:58.230" v="3" actId="1076"/>
          <ac:spMkLst>
            <pc:docMk/>
            <pc:sldMk cId="3366163291" sldId="305"/>
            <ac:spMk id="17" creationId="{7342D819-2263-874C-B2CD-65967AF2AF2C}"/>
          </ac:spMkLst>
        </pc:spChg>
        <pc:spChg chg="mod">
          <ac:chgData name="Alison Rees" userId="S::alison@alcoholeducationtrust.org::643807b7-95c8-4d06-bfbd-2c8a4c2b8f9b" providerId="AD" clId="Web-{E5022ACE-5B7C-430B-864B-312583715018}" dt="2021-03-19T08:58:52.004" v="56" actId="1076"/>
          <ac:spMkLst>
            <pc:docMk/>
            <pc:sldMk cId="3366163291" sldId="305"/>
            <ac:spMk id="18" creationId="{E0A853B5-0105-114C-9D4A-8821D28096EF}"/>
          </ac:spMkLst>
        </pc:spChg>
        <pc:spChg chg="mod">
          <ac:chgData name="Alison Rees" userId="S::alison@alcoholeducationtrust.org::643807b7-95c8-4d06-bfbd-2c8a4c2b8f9b" providerId="AD" clId="Web-{E5022ACE-5B7C-430B-864B-312583715018}" dt="2021-03-19T08:58:40.113" v="51" actId="1076"/>
          <ac:spMkLst>
            <pc:docMk/>
            <pc:sldMk cId="3366163291" sldId="305"/>
            <ac:spMk id="28" creationId="{F34FF05B-9E71-AC4D-8734-3F9402180B53}"/>
          </ac:spMkLst>
        </pc:spChg>
        <pc:spChg chg="mod">
          <ac:chgData name="Alison Rees" userId="S::alison@alcoholeducationtrust.org::643807b7-95c8-4d06-bfbd-2c8a4c2b8f9b" providerId="AD" clId="Web-{E5022ACE-5B7C-430B-864B-312583715018}" dt="2021-03-19T08:58:40.113" v="52" actId="1076"/>
          <ac:spMkLst>
            <pc:docMk/>
            <pc:sldMk cId="3366163291" sldId="305"/>
            <ac:spMk id="29" creationId="{252B3649-94B5-4948-BA03-27AE573D3088}"/>
          </ac:spMkLst>
        </pc:spChg>
        <pc:spChg chg="mod">
          <ac:chgData name="Alison Rees" userId="S::alison@alcoholeducationtrust.org::643807b7-95c8-4d06-bfbd-2c8a4c2b8f9b" providerId="AD" clId="Web-{E5022ACE-5B7C-430B-864B-312583715018}" dt="2021-03-19T08:58:51.988" v="54" actId="1076"/>
          <ac:spMkLst>
            <pc:docMk/>
            <pc:sldMk cId="3366163291" sldId="305"/>
            <ac:spMk id="30" creationId="{939457BA-D76A-3343-9FFC-D1F977A3AFA9}"/>
          </ac:spMkLst>
        </pc:spChg>
        <pc:spChg chg="ord">
          <ac:chgData name="Alison Rees" userId="S::alison@alcoholeducationtrust.org::643807b7-95c8-4d06-bfbd-2c8a4c2b8f9b" providerId="AD" clId="Web-{E5022ACE-5B7C-430B-864B-312583715018}" dt="2021-03-19T09:00:50.850" v="62"/>
          <ac:spMkLst>
            <pc:docMk/>
            <pc:sldMk cId="3366163291" sldId="305"/>
            <ac:spMk id="45" creationId="{6570CA88-4AF9-3740-AF85-632C9C96D1C7}"/>
          </ac:spMkLst>
        </pc:spChg>
        <pc:spChg chg="mod">
          <ac:chgData name="Alison Rees" userId="S::alison@alcoholeducationtrust.org::643807b7-95c8-4d06-bfbd-2c8a4c2b8f9b" providerId="AD" clId="Web-{E5022ACE-5B7C-430B-864B-312583715018}" dt="2021-03-19T08:51:49.276" v="2" actId="1076"/>
          <ac:spMkLst>
            <pc:docMk/>
            <pc:sldMk cId="3366163291" sldId="305"/>
            <ac:spMk id="57" creationId="{B36FF4E1-7130-4847-9ECF-688E2CA0B837}"/>
          </ac:spMkLst>
        </pc:spChg>
        <pc:spChg chg="mod">
          <ac:chgData name="Alison Rees" userId="S::alison@alcoholeducationtrust.org::643807b7-95c8-4d06-bfbd-2c8a4c2b8f9b" providerId="AD" clId="Web-{E5022ACE-5B7C-430B-864B-312583715018}" dt="2021-03-19T09:00:43.193" v="61" actId="1076"/>
          <ac:spMkLst>
            <pc:docMk/>
            <pc:sldMk cId="3366163291" sldId="305"/>
            <ac:spMk id="59" creationId="{7AE35001-4A5B-7C4C-AB1B-72EE934C8924}"/>
          </ac:spMkLst>
        </pc:spChg>
        <pc:spChg chg="mod">
          <ac:chgData name="Alison Rees" userId="S::alison@alcoholeducationtrust.org::643807b7-95c8-4d06-bfbd-2c8a4c2b8f9b" providerId="AD" clId="Web-{E5022ACE-5B7C-430B-864B-312583715018}" dt="2021-03-19T08:55:17.968" v="23" actId="1076"/>
          <ac:spMkLst>
            <pc:docMk/>
            <pc:sldMk cId="3366163291" sldId="305"/>
            <ac:spMk id="60" creationId="{10B79FF4-650F-7F41-9F9D-DAF86BDA9C23}"/>
          </ac:spMkLst>
        </pc:spChg>
        <pc:spChg chg="mod">
          <ac:chgData name="Alison Rees" userId="S::alison@alcoholeducationtrust.org::643807b7-95c8-4d06-bfbd-2c8a4c2b8f9b" providerId="AD" clId="Web-{E5022ACE-5B7C-430B-864B-312583715018}" dt="2021-03-19T08:54:53.593" v="21" actId="14100"/>
          <ac:spMkLst>
            <pc:docMk/>
            <pc:sldMk cId="3366163291" sldId="305"/>
            <ac:spMk id="61" creationId="{804516F2-E6E5-EB44-9249-5BE261A480B7}"/>
          </ac:spMkLst>
        </pc:spChg>
        <pc:spChg chg="mod">
          <ac:chgData name="Alison Rees" userId="S::alison@alcoholeducationtrust.org::643807b7-95c8-4d06-bfbd-2c8a4c2b8f9b" providerId="AD" clId="Web-{E5022ACE-5B7C-430B-864B-312583715018}" dt="2021-03-19T09:00:37.474" v="60" actId="1076"/>
          <ac:spMkLst>
            <pc:docMk/>
            <pc:sldMk cId="3366163291" sldId="305"/>
            <ac:spMk id="62" creationId="{6EB98BD0-B013-3741-879D-7F86F4203E50}"/>
          </ac:spMkLst>
        </pc:spChg>
        <pc:spChg chg="ord">
          <ac:chgData name="Alison Rees" userId="S::alison@alcoholeducationtrust.org::643807b7-95c8-4d06-bfbd-2c8a4c2b8f9b" providerId="AD" clId="Web-{E5022ACE-5B7C-430B-864B-312583715018}" dt="2021-03-19T09:00:58.115" v="63"/>
          <ac:spMkLst>
            <pc:docMk/>
            <pc:sldMk cId="3366163291" sldId="305"/>
            <ac:spMk id="63" creationId="{83A09796-842A-8E4A-9211-C4AB70C9C06F}"/>
          </ac:spMkLst>
        </pc:spChg>
        <pc:picChg chg="mod">
          <ac:chgData name="Alison Rees" userId="S::alison@alcoholeducationtrust.org::643807b7-95c8-4d06-bfbd-2c8a4c2b8f9b" providerId="AD" clId="Web-{E5022ACE-5B7C-430B-864B-312583715018}" dt="2021-03-19T08:58:40.097" v="50" actId="1076"/>
          <ac:picMkLst>
            <pc:docMk/>
            <pc:sldMk cId="3366163291" sldId="305"/>
            <ac:picMk id="5" creationId="{6D31D3A7-F166-FF44-BA7E-EB83AF64A701}"/>
          </ac:picMkLst>
        </pc:picChg>
        <pc:picChg chg="mod">
          <ac:chgData name="Alison Rees" userId="S::alison@alcoholeducationtrust.org::643807b7-95c8-4d06-bfbd-2c8a4c2b8f9b" providerId="AD" clId="Web-{E5022ACE-5B7C-430B-864B-312583715018}" dt="2021-03-19T08:58:52.004" v="55" actId="1076"/>
          <ac:picMkLst>
            <pc:docMk/>
            <pc:sldMk cId="3366163291" sldId="305"/>
            <ac:picMk id="9" creationId="{00000000-0000-0000-0000-000000000000}"/>
          </ac:picMkLst>
        </pc:picChg>
        <pc:picChg chg="mod">
          <ac:chgData name="Alison Rees" userId="S::alison@alcoholeducationtrust.org::643807b7-95c8-4d06-bfbd-2c8a4c2b8f9b" providerId="AD" clId="Web-{E5022ACE-5B7C-430B-864B-312583715018}" dt="2021-03-19T08:58:40.081" v="49" actId="1076"/>
          <ac:picMkLst>
            <pc:docMk/>
            <pc:sldMk cId="3366163291" sldId="305"/>
            <ac:picMk id="12" creationId="{00000000-0000-0000-0000-000000000000}"/>
          </ac:picMkLst>
        </pc:picChg>
        <pc:picChg chg="mod">
          <ac:chgData name="Alison Rees" userId="S::alison@alcoholeducationtrust.org::643807b7-95c8-4d06-bfbd-2c8a4c2b8f9b" providerId="AD" clId="Web-{E5022ACE-5B7C-430B-864B-312583715018}" dt="2021-03-19T08:58:51.972" v="53" actId="1076"/>
          <ac:picMkLst>
            <pc:docMk/>
            <pc:sldMk cId="3366163291" sldId="305"/>
            <ac:picMk id="21" creationId="{00000000-0000-0000-0000-000000000000}"/>
          </ac:picMkLst>
        </pc:picChg>
      </pc:sldChg>
      <pc:sldChg chg="modSp">
        <pc:chgData name="Alison Rees" userId="S::alison@alcoholeducationtrust.org::643807b7-95c8-4d06-bfbd-2c8a4c2b8f9b" providerId="AD" clId="Web-{E5022ACE-5B7C-430B-864B-312583715018}" dt="2021-03-19T08:51:03.619" v="0"/>
        <pc:sldMkLst>
          <pc:docMk/>
          <pc:sldMk cId="2743439109" sldId="330"/>
        </pc:sldMkLst>
        <pc:spChg chg="mod">
          <ac:chgData name="Alison Rees" userId="S::alison@alcoholeducationtrust.org::643807b7-95c8-4d06-bfbd-2c8a4c2b8f9b" providerId="AD" clId="Web-{E5022ACE-5B7C-430B-864B-312583715018}" dt="2021-03-19T08:51:03.619" v="0"/>
          <ac:spMkLst>
            <pc:docMk/>
            <pc:sldMk cId="2743439109" sldId="330"/>
            <ac:spMk id="13" creationId="{C4B4D4ED-BCE0-3843-A82A-83621BE3E47F}"/>
          </ac:spMkLst>
        </pc:spChg>
      </pc:sldChg>
    </pc:docChg>
  </pc:docChgLst>
  <pc:docChgLst>
    <pc:chgData name="Alison Rees" userId="S::alison@alcoholeducationtrust.org::643807b7-95c8-4d06-bfbd-2c8a4c2b8f9b" providerId="AD" clId="Web-{4E9DB81D-539E-4C9A-98C8-BFE56A0E79E4}"/>
    <pc:docChg chg="modSld">
      <pc:chgData name="Alison Rees" userId="S::alison@alcoholeducationtrust.org::643807b7-95c8-4d06-bfbd-2c8a4c2b8f9b" providerId="AD" clId="Web-{4E9DB81D-539E-4C9A-98C8-BFE56A0E79E4}" dt="2021-03-11T12:10:16.561" v="321" actId="1076"/>
      <pc:docMkLst>
        <pc:docMk/>
      </pc:docMkLst>
      <pc:sldChg chg="modSp">
        <pc:chgData name="Alison Rees" userId="S::alison@alcoholeducationtrust.org::643807b7-95c8-4d06-bfbd-2c8a4c2b8f9b" providerId="AD" clId="Web-{4E9DB81D-539E-4C9A-98C8-BFE56A0E79E4}" dt="2021-03-11T11:19:10.342" v="3" actId="1076"/>
        <pc:sldMkLst>
          <pc:docMk/>
          <pc:sldMk cId="3486784357" sldId="257"/>
        </pc:sldMkLst>
        <pc:spChg chg="mod">
          <ac:chgData name="Alison Rees" userId="S::alison@alcoholeducationtrust.org::643807b7-95c8-4d06-bfbd-2c8a4c2b8f9b" providerId="AD" clId="Web-{4E9DB81D-539E-4C9A-98C8-BFE56A0E79E4}" dt="2021-03-11T11:19:10.342" v="3" actId="1076"/>
          <ac:spMkLst>
            <pc:docMk/>
            <pc:sldMk cId="3486784357" sldId="257"/>
            <ac:spMk id="13" creationId="{284BD058-3389-D348-9BAA-149AA978176B}"/>
          </ac:spMkLst>
        </pc:spChg>
      </pc:sldChg>
      <pc:sldChg chg="delCm">
        <pc:chgData name="Alison Rees" userId="S::alison@alcoholeducationtrust.org::643807b7-95c8-4d06-bfbd-2c8a4c2b8f9b" providerId="AD" clId="Web-{4E9DB81D-539E-4C9A-98C8-BFE56A0E79E4}" dt="2021-03-11T11:19:00.466" v="1"/>
        <pc:sldMkLst>
          <pc:docMk/>
          <pc:sldMk cId="3366163291" sldId="305"/>
        </pc:sldMkLst>
      </pc:sldChg>
      <pc:sldChg chg="delCm">
        <pc:chgData name="Alison Rees" userId="S::alison@alcoholeducationtrust.org::643807b7-95c8-4d06-bfbd-2c8a4c2b8f9b" providerId="AD" clId="Web-{4E9DB81D-539E-4C9A-98C8-BFE56A0E79E4}" dt="2021-03-11T11:18:54.372" v="0"/>
        <pc:sldMkLst>
          <pc:docMk/>
          <pc:sldMk cId="2073212520" sldId="308"/>
        </pc:sldMkLst>
      </pc:sldChg>
      <pc:sldChg chg="modSp">
        <pc:chgData name="Alison Rees" userId="S::alison@alcoholeducationtrust.org::643807b7-95c8-4d06-bfbd-2c8a4c2b8f9b" providerId="AD" clId="Web-{4E9DB81D-539E-4C9A-98C8-BFE56A0E79E4}" dt="2021-03-11T11:26:53.549" v="45"/>
        <pc:sldMkLst>
          <pc:docMk/>
          <pc:sldMk cId="2013679370" sldId="311"/>
        </pc:sldMkLst>
        <pc:spChg chg="ord">
          <ac:chgData name="Alison Rees" userId="S::alison@alcoholeducationtrust.org::643807b7-95c8-4d06-bfbd-2c8a4c2b8f9b" providerId="AD" clId="Web-{4E9DB81D-539E-4C9A-98C8-BFE56A0E79E4}" dt="2021-03-11T11:26:53.549" v="45"/>
          <ac:spMkLst>
            <pc:docMk/>
            <pc:sldMk cId="2013679370" sldId="311"/>
            <ac:spMk id="66" creationId="{9F7001B1-1361-5A4F-8314-1555FD829CC4}"/>
          </ac:spMkLst>
        </pc:spChg>
      </pc:sldChg>
      <pc:sldChg chg="modSp delCm">
        <pc:chgData name="Alison Rees" userId="S::alison@alcoholeducationtrust.org::643807b7-95c8-4d06-bfbd-2c8a4c2b8f9b" providerId="AD" clId="Web-{4E9DB81D-539E-4C9A-98C8-BFE56A0E79E4}" dt="2021-03-11T11:30:59.950" v="82" actId="1076"/>
        <pc:sldMkLst>
          <pc:docMk/>
          <pc:sldMk cId="2138257090" sldId="313"/>
        </pc:sldMkLst>
        <pc:spChg chg="mod">
          <ac:chgData name="Alison Rees" userId="S::alison@alcoholeducationtrust.org::643807b7-95c8-4d06-bfbd-2c8a4c2b8f9b" providerId="AD" clId="Web-{4E9DB81D-539E-4C9A-98C8-BFE56A0E79E4}" dt="2021-03-11T11:30:59.950" v="82" actId="1076"/>
          <ac:spMkLst>
            <pc:docMk/>
            <pc:sldMk cId="2138257090" sldId="313"/>
            <ac:spMk id="20" creationId="{62AD543A-97C5-5349-BB65-BCB9C0189564}"/>
          </ac:spMkLst>
        </pc:spChg>
      </pc:sldChg>
      <pc:sldChg chg="addSp delSp modSp addAnim delAnim">
        <pc:chgData name="Alison Rees" userId="S::alison@alcoholeducationtrust.org::643807b7-95c8-4d06-bfbd-2c8a4c2b8f9b" providerId="AD" clId="Web-{4E9DB81D-539E-4C9A-98C8-BFE56A0E79E4}" dt="2021-03-11T11:36:35.776" v="138" actId="14100"/>
        <pc:sldMkLst>
          <pc:docMk/>
          <pc:sldMk cId="171080816" sldId="315"/>
        </pc:sldMkLst>
        <pc:spChg chg="mod">
          <ac:chgData name="Alison Rees" userId="S::alison@alcoholeducationtrust.org::643807b7-95c8-4d06-bfbd-2c8a4c2b8f9b" providerId="AD" clId="Web-{4E9DB81D-539E-4C9A-98C8-BFE56A0E79E4}" dt="2021-03-11T11:28:30.053" v="65" actId="20577"/>
          <ac:spMkLst>
            <pc:docMk/>
            <pc:sldMk cId="171080816" sldId="315"/>
            <ac:spMk id="3" creationId="{00000000-0000-0000-0000-000000000000}"/>
          </ac:spMkLst>
        </pc:spChg>
        <pc:spChg chg="mod ord">
          <ac:chgData name="Alison Rees" userId="S::alison@alcoholeducationtrust.org::643807b7-95c8-4d06-bfbd-2c8a4c2b8f9b" providerId="AD" clId="Web-{4E9DB81D-539E-4C9A-98C8-BFE56A0E79E4}" dt="2021-03-11T11:36:35.776" v="138" actId="14100"/>
          <ac:spMkLst>
            <pc:docMk/>
            <pc:sldMk cId="171080816" sldId="315"/>
            <ac:spMk id="7" creationId="{A58B963A-8820-8747-81B6-7326F317387E}"/>
          </ac:spMkLst>
        </pc:spChg>
        <pc:spChg chg="mod">
          <ac:chgData name="Alison Rees" userId="S::alison@alcoholeducationtrust.org::643807b7-95c8-4d06-bfbd-2c8a4c2b8f9b" providerId="AD" clId="Web-{4E9DB81D-539E-4C9A-98C8-BFE56A0E79E4}" dt="2021-03-11T11:22:07.646" v="24"/>
          <ac:spMkLst>
            <pc:docMk/>
            <pc:sldMk cId="171080816" sldId="315"/>
            <ac:spMk id="8" creationId="{AD9D3DBB-4706-554A-8564-023FD79A36BC}"/>
          </ac:spMkLst>
        </pc:spChg>
        <pc:spChg chg="add mod">
          <ac:chgData name="Alison Rees" userId="S::alison@alcoholeducationtrust.org::643807b7-95c8-4d06-bfbd-2c8a4c2b8f9b" providerId="AD" clId="Web-{4E9DB81D-539E-4C9A-98C8-BFE56A0E79E4}" dt="2021-03-11T11:28:54.413" v="70" actId="1076"/>
          <ac:spMkLst>
            <pc:docMk/>
            <pc:sldMk cId="171080816" sldId="315"/>
            <ac:spMk id="18" creationId="{215F8A97-24F8-45F6-AC73-C2051A93089C}"/>
          </ac:spMkLst>
        </pc:spChg>
        <pc:spChg chg="add mod">
          <ac:chgData name="Alison Rees" userId="S::alison@alcoholeducationtrust.org::643807b7-95c8-4d06-bfbd-2c8a4c2b8f9b" providerId="AD" clId="Web-{4E9DB81D-539E-4C9A-98C8-BFE56A0E79E4}" dt="2021-03-11T11:35:59.978" v="134" actId="20577"/>
          <ac:spMkLst>
            <pc:docMk/>
            <pc:sldMk cId="171080816" sldId="315"/>
            <ac:spMk id="20" creationId="{F0DF2C20-4B30-49AD-9EF9-07FF03875793}"/>
          </ac:spMkLst>
        </pc:spChg>
        <pc:spChg chg="add del">
          <ac:chgData name="Alison Rees" userId="S::alison@alcoholeducationtrust.org::643807b7-95c8-4d06-bfbd-2c8a4c2b8f9b" providerId="AD" clId="Web-{4E9DB81D-539E-4C9A-98C8-BFE56A0E79E4}" dt="2021-03-11T11:29:21.570" v="74"/>
          <ac:spMkLst>
            <pc:docMk/>
            <pc:sldMk cId="171080816" sldId="315"/>
            <ac:spMk id="22" creationId="{EE5161E0-FEFD-415A-A925-7FA416035F57}"/>
          </ac:spMkLst>
        </pc:spChg>
        <pc:spChg chg="add mod">
          <ac:chgData name="Alison Rees" userId="S::alison@alcoholeducationtrust.org::643807b7-95c8-4d06-bfbd-2c8a4c2b8f9b" providerId="AD" clId="Web-{4E9DB81D-539E-4C9A-98C8-BFE56A0E79E4}" dt="2021-03-11T11:33:32.472" v="125" actId="14100"/>
          <ac:spMkLst>
            <pc:docMk/>
            <pc:sldMk cId="171080816" sldId="315"/>
            <ac:spMk id="24" creationId="{DC03C49F-F678-40A0-A4FD-7299C48EBFF2}"/>
          </ac:spMkLst>
        </pc:spChg>
        <pc:spChg chg="add mod">
          <ac:chgData name="Alison Rees" userId="S::alison@alcoholeducationtrust.org::643807b7-95c8-4d06-bfbd-2c8a4c2b8f9b" providerId="AD" clId="Web-{4E9DB81D-539E-4C9A-98C8-BFE56A0E79E4}" dt="2021-03-11T11:31:53.624" v="95" actId="1076"/>
          <ac:spMkLst>
            <pc:docMk/>
            <pc:sldMk cId="171080816" sldId="315"/>
            <ac:spMk id="28" creationId="{FF81A0BE-FE46-4B61-8E14-B47A2D5A0559}"/>
          </ac:spMkLst>
        </pc:spChg>
        <pc:spChg chg="add mod">
          <ac:chgData name="Alison Rees" userId="S::alison@alcoholeducationtrust.org::643807b7-95c8-4d06-bfbd-2c8a4c2b8f9b" providerId="AD" clId="Web-{4E9DB81D-539E-4C9A-98C8-BFE56A0E79E4}" dt="2021-03-11T11:32:29.906" v="107" actId="1076"/>
          <ac:spMkLst>
            <pc:docMk/>
            <pc:sldMk cId="171080816" sldId="315"/>
            <ac:spMk id="31" creationId="{8AF67F1C-A062-48C7-B22B-20633CFA076F}"/>
          </ac:spMkLst>
        </pc:spChg>
        <pc:spChg chg="add mod">
          <ac:chgData name="Alison Rees" userId="S::alison@alcoholeducationtrust.org::643807b7-95c8-4d06-bfbd-2c8a4c2b8f9b" providerId="AD" clId="Web-{4E9DB81D-539E-4C9A-98C8-BFE56A0E79E4}" dt="2021-03-11T11:33:29.174" v="124" actId="14100"/>
          <ac:spMkLst>
            <pc:docMk/>
            <pc:sldMk cId="171080816" sldId="315"/>
            <ac:spMk id="43" creationId="{872424A6-A736-4BCD-9F93-FB9438C5E5B0}"/>
          </ac:spMkLst>
        </pc:spChg>
        <pc:grpChg chg="add mod">
          <ac:chgData name="Alison Rees" userId="S::alison@alcoholeducationtrust.org::643807b7-95c8-4d06-bfbd-2c8a4c2b8f9b" providerId="AD" clId="Web-{4E9DB81D-539E-4C9A-98C8-BFE56A0E79E4}" dt="2021-03-11T11:32:02.249" v="97" actId="14100"/>
          <ac:grpSpMkLst>
            <pc:docMk/>
            <pc:sldMk cId="171080816" sldId="315"/>
            <ac:grpSpMk id="29" creationId="{658C335D-5A59-43A1-8B9E-29E9C9FFB8E5}"/>
          </ac:grpSpMkLst>
        </pc:grpChg>
        <pc:grpChg chg="add mod">
          <ac:chgData name="Alison Rees" userId="S::alison@alcoholeducationtrust.org::643807b7-95c8-4d06-bfbd-2c8a4c2b8f9b" providerId="AD" clId="Web-{4E9DB81D-539E-4C9A-98C8-BFE56A0E79E4}" dt="2021-03-11T11:32:49.595" v="113" actId="1076"/>
          <ac:grpSpMkLst>
            <pc:docMk/>
            <pc:sldMk cId="171080816" sldId="315"/>
            <ac:grpSpMk id="32" creationId="{98F46F65-8373-4A98-A811-35DB4795075F}"/>
          </ac:grpSpMkLst>
        </pc:grpChg>
        <pc:grpChg chg="add mod">
          <ac:chgData name="Alison Rees" userId="S::alison@alcoholeducationtrust.org::643807b7-95c8-4d06-bfbd-2c8a4c2b8f9b" providerId="AD" clId="Web-{4E9DB81D-539E-4C9A-98C8-BFE56A0E79E4}" dt="2021-03-11T11:32:43.001" v="111" actId="1076"/>
          <ac:grpSpMkLst>
            <pc:docMk/>
            <pc:sldMk cId="171080816" sldId="315"/>
            <ac:grpSpMk id="35" creationId="{4304FD20-B97F-45B7-81A8-57286B78C03D}"/>
          </ac:grpSpMkLst>
        </pc:grpChg>
        <pc:grpChg chg="add mod">
          <ac:chgData name="Alison Rees" userId="S::alison@alcoholeducationtrust.org::643807b7-95c8-4d06-bfbd-2c8a4c2b8f9b" providerId="AD" clId="Web-{4E9DB81D-539E-4C9A-98C8-BFE56A0E79E4}" dt="2021-03-11T11:32:39.876" v="110" actId="1076"/>
          <ac:grpSpMkLst>
            <pc:docMk/>
            <pc:sldMk cId="171080816" sldId="315"/>
            <ac:grpSpMk id="38" creationId="{D7B977BD-8E5B-4DE5-9D92-FA0232C75E00}"/>
          </ac:grpSpMkLst>
        </pc:grpChg>
        <pc:picChg chg="del mod">
          <ac:chgData name="Alison Rees" userId="S::alison@alcoholeducationtrust.org::643807b7-95c8-4d06-bfbd-2c8a4c2b8f9b" providerId="AD" clId="Web-{4E9DB81D-539E-4C9A-98C8-BFE56A0E79E4}" dt="2021-03-11T11:29:56.400" v="80"/>
          <ac:picMkLst>
            <pc:docMk/>
            <pc:sldMk cId="171080816" sldId="315"/>
            <ac:picMk id="4" creationId="{771A3A8A-C2A9-4C04-8F26-F2DE51680376}"/>
          </ac:picMkLst>
        </pc:picChg>
        <pc:picChg chg="mod">
          <ac:chgData name="Alison Rees" userId="S::alison@alcoholeducationtrust.org::643807b7-95c8-4d06-bfbd-2c8a4c2b8f9b" providerId="AD" clId="Web-{4E9DB81D-539E-4C9A-98C8-BFE56A0E79E4}" dt="2021-03-11T11:33:45.019" v="127" actId="14100"/>
          <ac:picMkLst>
            <pc:docMk/>
            <pc:sldMk cId="171080816" sldId="315"/>
            <ac:picMk id="5" creationId="{AE12C1AC-BD92-4CF4-8430-D2358EE0603E}"/>
          </ac:picMkLst>
        </pc:picChg>
        <pc:picChg chg="add mod">
          <ac:chgData name="Alison Rees" userId="S::alison@alcoholeducationtrust.org::643807b7-95c8-4d06-bfbd-2c8a4c2b8f9b" providerId="AD" clId="Web-{4E9DB81D-539E-4C9A-98C8-BFE56A0E79E4}" dt="2021-03-11T11:30:00.494" v="81" actId="1076"/>
          <ac:picMkLst>
            <pc:docMk/>
            <pc:sldMk cId="171080816" sldId="315"/>
            <ac:picMk id="6" creationId="{93DC75FC-FE5E-4FA7-A3E9-81C7DABFE762}"/>
          </ac:picMkLst>
        </pc:picChg>
        <pc:picChg chg="add del mod">
          <ac:chgData name="Alison Rees" userId="S::alison@alcoholeducationtrust.org::643807b7-95c8-4d06-bfbd-2c8a4c2b8f9b" providerId="AD" clId="Web-{4E9DB81D-539E-4C9A-98C8-BFE56A0E79E4}" dt="2021-03-11T11:27:13.003" v="46"/>
          <ac:picMkLst>
            <pc:docMk/>
            <pc:sldMk cId="171080816" sldId="315"/>
            <ac:picMk id="12" creationId="{8BC527B3-F72D-458A-8C90-73B6F645CC74}"/>
          </ac:picMkLst>
        </pc:picChg>
        <pc:picChg chg="add mod">
          <ac:chgData name="Alison Rees" userId="S::alison@alcoholeducationtrust.org::643807b7-95c8-4d06-bfbd-2c8a4c2b8f9b" providerId="AD" clId="Web-{4E9DB81D-539E-4C9A-98C8-BFE56A0E79E4}" dt="2021-03-11T11:33:10.299" v="121" actId="1076"/>
          <ac:picMkLst>
            <pc:docMk/>
            <pc:sldMk cId="171080816" sldId="315"/>
            <ac:picMk id="14" creationId="{93D14EEA-9A7D-4BB0-8A00-ED8455E8EBD9}"/>
          </ac:picMkLst>
        </pc:picChg>
        <pc:picChg chg="add del mod">
          <ac:chgData name="Alison Rees" userId="S::alison@alcoholeducationtrust.org::643807b7-95c8-4d06-bfbd-2c8a4c2b8f9b" providerId="AD" clId="Web-{4E9DB81D-539E-4C9A-98C8-BFE56A0E79E4}" dt="2021-03-11T11:31:23.326" v="83"/>
          <ac:picMkLst>
            <pc:docMk/>
            <pc:sldMk cId="171080816" sldId="315"/>
            <ac:picMk id="16" creationId="{6A5A18BA-FDE1-4D3F-AA80-C217E58FA54D}"/>
          </ac:picMkLst>
        </pc:picChg>
        <pc:picChg chg="add mod">
          <ac:chgData name="Alison Rees" userId="S::alison@alcoholeducationtrust.org::643807b7-95c8-4d06-bfbd-2c8a4c2b8f9b" providerId="AD" clId="Web-{4E9DB81D-539E-4C9A-98C8-BFE56A0E79E4}" dt="2021-03-11T11:31:42.873" v="92" actId="1076"/>
          <ac:picMkLst>
            <pc:docMk/>
            <pc:sldMk cId="171080816" sldId="315"/>
            <ac:picMk id="26" creationId="{5DD59359-30CC-45D0-BF76-1B8B0880A869}"/>
          </ac:picMkLst>
        </pc:picChg>
        <pc:picChg chg="add mod">
          <ac:chgData name="Alison Rees" userId="S::alison@alcoholeducationtrust.org::643807b7-95c8-4d06-bfbd-2c8a4c2b8f9b" providerId="AD" clId="Web-{4E9DB81D-539E-4C9A-98C8-BFE56A0E79E4}" dt="2021-03-11T11:33:02.470" v="118" actId="1076"/>
          <ac:picMkLst>
            <pc:docMk/>
            <pc:sldMk cId="171080816" sldId="315"/>
            <ac:picMk id="30" creationId="{558DD991-54AE-40FF-9BB7-C024531BA2E5}"/>
          </ac:picMkLst>
        </pc:picChg>
        <pc:picChg chg="add mod">
          <ac:chgData name="Alison Rees" userId="S::alison@alcoholeducationtrust.org::643807b7-95c8-4d06-bfbd-2c8a4c2b8f9b" providerId="AD" clId="Web-{4E9DB81D-539E-4C9A-98C8-BFE56A0E79E4}" dt="2021-03-11T11:33:03.705" v="119" actId="1076"/>
          <ac:picMkLst>
            <pc:docMk/>
            <pc:sldMk cId="171080816" sldId="315"/>
            <ac:picMk id="41" creationId="{AEA078DA-581B-46E4-9514-31A76539DDBA}"/>
          </ac:picMkLst>
        </pc:picChg>
        <pc:picChg chg="add mod">
          <ac:chgData name="Alison Rees" userId="S::alison@alcoholeducationtrust.org::643807b7-95c8-4d06-bfbd-2c8a4c2b8f9b" providerId="AD" clId="Web-{4E9DB81D-539E-4C9A-98C8-BFE56A0E79E4}" dt="2021-03-11T11:33:05.720" v="120" actId="1076"/>
          <ac:picMkLst>
            <pc:docMk/>
            <pc:sldMk cId="171080816" sldId="315"/>
            <ac:picMk id="42" creationId="{8AAB4214-3FAF-4BD6-902E-F0FE642DBC69}"/>
          </ac:picMkLst>
        </pc:picChg>
      </pc:sldChg>
      <pc:sldChg chg="modSp">
        <pc:chgData name="Alison Rees" userId="S::alison@alcoholeducationtrust.org::643807b7-95c8-4d06-bfbd-2c8a4c2b8f9b" providerId="AD" clId="Web-{4E9DB81D-539E-4C9A-98C8-BFE56A0E79E4}" dt="2021-03-11T11:37:38.544" v="139" actId="1076"/>
        <pc:sldMkLst>
          <pc:docMk/>
          <pc:sldMk cId="2651838879" sldId="316"/>
        </pc:sldMkLst>
        <pc:spChg chg="mod">
          <ac:chgData name="Alison Rees" userId="S::alison@alcoholeducationtrust.org::643807b7-95c8-4d06-bfbd-2c8a4c2b8f9b" providerId="AD" clId="Web-{4E9DB81D-539E-4C9A-98C8-BFE56A0E79E4}" dt="2021-03-11T11:37:38.544" v="139" actId="1076"/>
          <ac:spMkLst>
            <pc:docMk/>
            <pc:sldMk cId="2651838879" sldId="316"/>
            <ac:spMk id="27" creationId="{8317AEBD-2A3D-164A-BF98-2C0507C7B438}"/>
          </ac:spMkLst>
        </pc:spChg>
      </pc:sldChg>
      <pc:sldChg chg="addSp modSp addAnim delAnim modAnim">
        <pc:chgData name="Alison Rees" userId="S::alison@alcoholeducationtrust.org::643807b7-95c8-4d06-bfbd-2c8a4c2b8f9b" providerId="AD" clId="Web-{4E9DB81D-539E-4C9A-98C8-BFE56A0E79E4}" dt="2021-03-11T11:42:03.727" v="156" actId="1076"/>
        <pc:sldMkLst>
          <pc:docMk/>
          <pc:sldMk cId="2300757644" sldId="317"/>
        </pc:sldMkLst>
        <pc:spChg chg="mod ord">
          <ac:chgData name="Alison Rees" userId="S::alison@alcoholeducationtrust.org::643807b7-95c8-4d06-bfbd-2c8a4c2b8f9b" providerId="AD" clId="Web-{4E9DB81D-539E-4C9A-98C8-BFE56A0E79E4}" dt="2021-03-11T11:42:03.727" v="156" actId="1076"/>
          <ac:spMkLst>
            <pc:docMk/>
            <pc:sldMk cId="2300757644" sldId="317"/>
            <ac:spMk id="28" creationId="{EB44D994-99F4-484B-B15B-C0A534EC4CC3}"/>
          </ac:spMkLst>
        </pc:spChg>
        <pc:grpChg chg="add">
          <ac:chgData name="Alison Rees" userId="S::alison@alcoholeducationtrust.org::643807b7-95c8-4d06-bfbd-2c8a4c2b8f9b" providerId="AD" clId="Web-{4E9DB81D-539E-4C9A-98C8-BFE56A0E79E4}" dt="2021-03-11T11:40:07.394" v="145"/>
          <ac:grpSpMkLst>
            <pc:docMk/>
            <pc:sldMk cId="2300757644" sldId="317"/>
            <ac:grpSpMk id="2" creationId="{F7F7C5B0-DBAD-45F5-BEDA-CAE0021763C1}"/>
          </ac:grpSpMkLst>
        </pc:grpChg>
        <pc:grpChg chg="add">
          <ac:chgData name="Alison Rees" userId="S::alison@alcoholeducationtrust.org::643807b7-95c8-4d06-bfbd-2c8a4c2b8f9b" providerId="AD" clId="Web-{4E9DB81D-539E-4C9A-98C8-BFE56A0E79E4}" dt="2021-03-11T11:40:51.974" v="149"/>
          <ac:grpSpMkLst>
            <pc:docMk/>
            <pc:sldMk cId="2300757644" sldId="317"/>
            <ac:grpSpMk id="4" creationId="{82FAA05E-A596-4CE4-AA2C-F6AAF7A213AC}"/>
          </ac:grpSpMkLst>
        </pc:grpChg>
        <pc:picChg chg="ord">
          <ac:chgData name="Alison Rees" userId="S::alison@alcoholeducationtrust.org::643807b7-95c8-4d06-bfbd-2c8a4c2b8f9b" providerId="AD" clId="Web-{4E9DB81D-539E-4C9A-98C8-BFE56A0E79E4}" dt="2021-03-11T11:40:42.239" v="148"/>
          <ac:picMkLst>
            <pc:docMk/>
            <pc:sldMk cId="2300757644" sldId="317"/>
            <ac:picMk id="33" creationId="{800F329B-0E08-4048-B03C-AD65BA72719F}"/>
          </ac:picMkLst>
        </pc:picChg>
      </pc:sldChg>
      <pc:sldChg chg="addSp delSp modSp addAnim delAnim modAnim">
        <pc:chgData name="Alison Rees" userId="S::alison@alcoholeducationtrust.org::643807b7-95c8-4d06-bfbd-2c8a4c2b8f9b" providerId="AD" clId="Web-{4E9DB81D-539E-4C9A-98C8-BFE56A0E79E4}" dt="2021-03-11T11:48:44.009" v="217"/>
        <pc:sldMkLst>
          <pc:docMk/>
          <pc:sldMk cId="176811084" sldId="318"/>
        </pc:sldMkLst>
        <pc:spChg chg="add mod">
          <ac:chgData name="Alison Rees" userId="S::alison@alcoholeducationtrust.org::643807b7-95c8-4d06-bfbd-2c8a4c2b8f9b" providerId="AD" clId="Web-{4E9DB81D-539E-4C9A-98C8-BFE56A0E79E4}" dt="2021-03-11T11:45:34.876" v="210" actId="1076"/>
          <ac:spMkLst>
            <pc:docMk/>
            <pc:sldMk cId="176811084" sldId="318"/>
            <ac:spMk id="2" creationId="{4C0261C4-A1F1-4C30-965F-7A0A9C56C077}"/>
          </ac:spMkLst>
        </pc:spChg>
        <pc:spChg chg="del mod">
          <ac:chgData name="Alison Rees" userId="S::alison@alcoholeducationtrust.org::643807b7-95c8-4d06-bfbd-2c8a4c2b8f9b" providerId="AD" clId="Web-{4E9DB81D-539E-4C9A-98C8-BFE56A0E79E4}" dt="2021-03-11T11:44:05.638" v="175"/>
          <ac:spMkLst>
            <pc:docMk/>
            <pc:sldMk cId="176811084" sldId="318"/>
            <ac:spMk id="5" creationId="{00000000-0000-0000-0000-000000000000}"/>
          </ac:spMkLst>
        </pc:spChg>
        <pc:spChg chg="mod topLvl">
          <ac:chgData name="Alison Rees" userId="S::alison@alcoholeducationtrust.org::643807b7-95c8-4d06-bfbd-2c8a4c2b8f9b" providerId="AD" clId="Web-{4E9DB81D-539E-4C9A-98C8-BFE56A0E79E4}" dt="2021-03-11T11:46:04.596" v="212"/>
          <ac:spMkLst>
            <pc:docMk/>
            <pc:sldMk cId="176811084" sldId="318"/>
            <ac:spMk id="21" creationId="{00000000-0000-0000-0000-000000000000}"/>
          </ac:spMkLst>
        </pc:spChg>
        <pc:spChg chg="mod topLvl">
          <ac:chgData name="Alison Rees" userId="S::alison@alcoholeducationtrust.org::643807b7-95c8-4d06-bfbd-2c8a4c2b8f9b" providerId="AD" clId="Web-{4E9DB81D-539E-4C9A-98C8-BFE56A0E79E4}" dt="2021-03-11T11:46:04.596" v="212"/>
          <ac:spMkLst>
            <pc:docMk/>
            <pc:sldMk cId="176811084" sldId="318"/>
            <ac:spMk id="25" creationId="{00000000-0000-0000-0000-000000000000}"/>
          </ac:spMkLst>
        </pc:spChg>
        <pc:spChg chg="mod">
          <ac:chgData name="Alison Rees" userId="S::alison@alcoholeducationtrust.org::643807b7-95c8-4d06-bfbd-2c8a4c2b8f9b" providerId="AD" clId="Web-{4E9DB81D-539E-4C9A-98C8-BFE56A0E79E4}" dt="2021-03-11T11:43:48.481" v="172" actId="1076"/>
          <ac:spMkLst>
            <pc:docMk/>
            <pc:sldMk cId="176811084" sldId="318"/>
            <ac:spMk id="27" creationId="{B552789A-57D5-FA4C-8BD3-6C9C602B57A0}"/>
          </ac:spMkLst>
        </pc:spChg>
        <pc:spChg chg="mod">
          <ac:chgData name="Alison Rees" userId="S::alison@alcoholeducationtrust.org::643807b7-95c8-4d06-bfbd-2c8a4c2b8f9b" providerId="AD" clId="Web-{4E9DB81D-539E-4C9A-98C8-BFE56A0E79E4}" dt="2021-03-11T11:43:31.543" v="171" actId="20577"/>
          <ac:spMkLst>
            <pc:docMk/>
            <pc:sldMk cId="176811084" sldId="318"/>
            <ac:spMk id="29" creationId="{208F8459-9A84-EB42-8F55-DDBCC9FA64A9}"/>
          </ac:spMkLst>
        </pc:spChg>
        <pc:grpChg chg="add">
          <ac:chgData name="Alison Rees" userId="S::alison@alcoholeducationtrust.org::643807b7-95c8-4d06-bfbd-2c8a4c2b8f9b" providerId="AD" clId="Web-{4E9DB81D-539E-4C9A-98C8-BFE56A0E79E4}" dt="2021-03-11T11:48:38.056" v="215"/>
          <ac:grpSpMkLst>
            <pc:docMk/>
            <pc:sldMk cId="176811084" sldId="318"/>
            <ac:grpSpMk id="4" creationId="{B40B40C6-5100-410F-A54F-6AF55A693E5A}"/>
          </ac:grpSpMkLst>
        </pc:grpChg>
        <pc:grpChg chg="del">
          <ac:chgData name="Alison Rees" userId="S::alison@alcoholeducationtrust.org::643807b7-95c8-4d06-bfbd-2c8a4c2b8f9b" providerId="AD" clId="Web-{4E9DB81D-539E-4C9A-98C8-BFE56A0E79E4}" dt="2021-03-11T11:46:04.596" v="212"/>
          <ac:grpSpMkLst>
            <pc:docMk/>
            <pc:sldMk cId="176811084" sldId="318"/>
            <ac:grpSpMk id="11" creationId="{8CC7600D-C20E-3A41-A0AD-D2A3510025B1}"/>
          </ac:grpSpMkLst>
        </pc:grpChg>
        <pc:picChg chg="mod topLvl">
          <ac:chgData name="Alison Rees" userId="S::alison@alcoholeducationtrust.org::643807b7-95c8-4d06-bfbd-2c8a4c2b8f9b" providerId="AD" clId="Web-{4E9DB81D-539E-4C9A-98C8-BFE56A0E79E4}" dt="2021-03-11T11:47:23.943" v="214" actId="1076"/>
          <ac:picMkLst>
            <pc:docMk/>
            <pc:sldMk cId="176811084" sldId="318"/>
            <ac:picMk id="14" creationId="{00000000-0000-0000-0000-000000000000}"/>
          </ac:picMkLst>
        </pc:picChg>
        <pc:picChg chg="del topLvl">
          <ac:chgData name="Alison Rees" userId="S::alison@alcoholeducationtrust.org::643807b7-95c8-4d06-bfbd-2c8a4c2b8f9b" providerId="AD" clId="Web-{4E9DB81D-539E-4C9A-98C8-BFE56A0E79E4}" dt="2021-03-11T11:47:05.755" v="213"/>
          <ac:picMkLst>
            <pc:docMk/>
            <pc:sldMk cId="176811084" sldId="318"/>
            <ac:picMk id="19" creationId="{00000000-0000-0000-0000-000000000000}"/>
          </ac:picMkLst>
        </pc:picChg>
        <pc:picChg chg="topLvl">
          <ac:chgData name="Alison Rees" userId="S::alison@alcoholeducationtrust.org::643807b7-95c8-4d06-bfbd-2c8a4c2b8f9b" providerId="AD" clId="Web-{4E9DB81D-539E-4C9A-98C8-BFE56A0E79E4}" dt="2021-03-11T11:46:04.596" v="212"/>
          <ac:picMkLst>
            <pc:docMk/>
            <pc:sldMk cId="176811084" sldId="318"/>
            <ac:picMk id="22" creationId="{3D98BA49-8B46-874F-9D74-BE0ED54A2C8A}"/>
          </ac:picMkLst>
        </pc:picChg>
        <pc:cxnChg chg="del mod">
          <ac:chgData name="Alison Rees" userId="S::alison@alcoholeducationtrust.org::643807b7-95c8-4d06-bfbd-2c8a4c2b8f9b" providerId="AD" clId="Web-{4E9DB81D-539E-4C9A-98C8-BFE56A0E79E4}" dt="2021-03-11T11:44:10.342" v="176"/>
          <ac:cxnSpMkLst>
            <pc:docMk/>
            <pc:sldMk cId="176811084" sldId="318"/>
            <ac:cxnSpMk id="9" creationId="{00000000-0000-0000-0000-000000000000}"/>
          </ac:cxnSpMkLst>
        </pc:cxnChg>
      </pc:sldChg>
      <pc:sldChg chg="addSp delSp modSp addAnim delAnim modAnim">
        <pc:chgData name="Alison Rees" userId="S::alison@alcoholeducationtrust.org::643807b7-95c8-4d06-bfbd-2c8a4c2b8f9b" providerId="AD" clId="Web-{4E9DB81D-539E-4C9A-98C8-BFE56A0E79E4}" dt="2021-03-11T11:55:57.698" v="305"/>
        <pc:sldMkLst>
          <pc:docMk/>
          <pc:sldMk cId="4184981687" sldId="319"/>
        </pc:sldMkLst>
        <pc:spChg chg="add mod">
          <ac:chgData name="Alison Rees" userId="S::alison@alcoholeducationtrust.org::643807b7-95c8-4d06-bfbd-2c8a4c2b8f9b" providerId="AD" clId="Web-{4E9DB81D-539E-4C9A-98C8-BFE56A0E79E4}" dt="2021-03-11T11:53:07.379" v="281" actId="1076"/>
          <ac:spMkLst>
            <pc:docMk/>
            <pc:sldMk cId="4184981687" sldId="319"/>
            <ac:spMk id="2" creationId="{C8047B04-80B1-4080-B9AE-90CAB9637B72}"/>
          </ac:spMkLst>
        </pc:spChg>
        <pc:spChg chg="mod topLvl">
          <ac:chgData name="Alison Rees" userId="S::alison@alcoholeducationtrust.org::643807b7-95c8-4d06-bfbd-2c8a4c2b8f9b" providerId="AD" clId="Web-{4E9DB81D-539E-4C9A-98C8-BFE56A0E79E4}" dt="2021-03-11T11:54:53.852" v="297" actId="1076"/>
          <ac:spMkLst>
            <pc:docMk/>
            <pc:sldMk cId="4184981687" sldId="319"/>
            <ac:spMk id="16" creationId="{00000000-0000-0000-0000-000000000000}"/>
          </ac:spMkLst>
        </pc:spChg>
        <pc:spChg chg="mod topLvl">
          <ac:chgData name="Alison Rees" userId="S::alison@alcoholeducationtrust.org::643807b7-95c8-4d06-bfbd-2c8a4c2b8f9b" providerId="AD" clId="Web-{4E9DB81D-539E-4C9A-98C8-BFE56A0E79E4}" dt="2021-03-11T11:54:34.039" v="293" actId="14100"/>
          <ac:spMkLst>
            <pc:docMk/>
            <pc:sldMk cId="4184981687" sldId="319"/>
            <ac:spMk id="21" creationId="{00000000-0000-0000-0000-000000000000}"/>
          </ac:spMkLst>
        </pc:spChg>
        <pc:spChg chg="mod">
          <ac:chgData name="Alison Rees" userId="S::alison@alcoholeducationtrust.org::643807b7-95c8-4d06-bfbd-2c8a4c2b8f9b" providerId="AD" clId="Web-{4E9DB81D-539E-4C9A-98C8-BFE56A0E79E4}" dt="2021-03-11T11:55:52.214" v="304" actId="14100"/>
          <ac:spMkLst>
            <pc:docMk/>
            <pc:sldMk cId="4184981687" sldId="319"/>
            <ac:spMk id="24" creationId="{10DB3CEB-0AD3-4C43-965C-48575FD0448C}"/>
          </ac:spMkLst>
        </pc:spChg>
        <pc:grpChg chg="del mod">
          <ac:chgData name="Alison Rees" userId="S::alison@alcoholeducationtrust.org::643807b7-95c8-4d06-bfbd-2c8a4c2b8f9b" providerId="AD" clId="Web-{4E9DB81D-539E-4C9A-98C8-BFE56A0E79E4}" dt="2021-03-11T11:51:03.702" v="263"/>
          <ac:grpSpMkLst>
            <pc:docMk/>
            <pc:sldMk cId="4184981687" sldId="319"/>
            <ac:grpSpMk id="3" creationId="{8991F694-F003-1A48-BC7E-F0488B06DA37}"/>
          </ac:grpSpMkLst>
        </pc:grpChg>
        <pc:grpChg chg="add ord">
          <ac:chgData name="Alison Rees" userId="S::alison@alcoholeducationtrust.org::643807b7-95c8-4d06-bfbd-2c8a4c2b8f9b" providerId="AD" clId="Web-{4E9DB81D-539E-4C9A-98C8-BFE56A0E79E4}" dt="2021-03-11T11:55:57.698" v="305"/>
          <ac:grpSpMkLst>
            <pc:docMk/>
            <pc:sldMk cId="4184981687" sldId="319"/>
            <ac:grpSpMk id="5" creationId="{107A0B13-9643-439F-81F5-31A2F45A8CDE}"/>
          </ac:grpSpMkLst>
        </pc:grpChg>
        <pc:grpChg chg="mod">
          <ac:chgData name="Alison Rees" userId="S::alison@alcoholeducationtrust.org::643807b7-95c8-4d06-bfbd-2c8a4c2b8f9b" providerId="AD" clId="Web-{4E9DB81D-539E-4C9A-98C8-BFE56A0E79E4}" dt="2021-03-11T11:53:23.255" v="283" actId="1076"/>
          <ac:grpSpMkLst>
            <pc:docMk/>
            <pc:sldMk cId="4184981687" sldId="319"/>
            <ac:grpSpMk id="7" creationId="{F959CE27-2C08-9643-B09F-E902F910F0A3}"/>
          </ac:grpSpMkLst>
        </pc:grpChg>
        <pc:picChg chg="add mod modCrop">
          <ac:chgData name="Alison Rees" userId="S::alison@alcoholeducationtrust.org::643807b7-95c8-4d06-bfbd-2c8a4c2b8f9b" providerId="AD" clId="Web-{4E9DB81D-539E-4C9A-98C8-BFE56A0E79E4}" dt="2021-03-11T11:54:43.774" v="295" actId="1076"/>
          <ac:picMkLst>
            <pc:docMk/>
            <pc:sldMk cId="4184981687" sldId="319"/>
            <ac:picMk id="4" creationId="{E65A9F00-506A-4426-8ED4-0A889759E0CB}"/>
          </ac:picMkLst>
        </pc:picChg>
        <pc:picChg chg="mod topLvl">
          <ac:chgData name="Alison Rees" userId="S::alison@alcoholeducationtrust.org::643807b7-95c8-4d06-bfbd-2c8a4c2b8f9b" providerId="AD" clId="Web-{4E9DB81D-539E-4C9A-98C8-BFE56A0E79E4}" dt="2021-03-11T11:53:19.473" v="282" actId="1076"/>
          <ac:picMkLst>
            <pc:docMk/>
            <pc:sldMk cId="4184981687" sldId="319"/>
            <ac:picMk id="8" creationId="{8D403E6B-1415-9244-8139-339472CB93FF}"/>
          </ac:picMkLst>
        </pc:picChg>
        <pc:picChg chg="topLvl">
          <ac:chgData name="Alison Rees" userId="S::alison@alcoholeducationtrust.org::643807b7-95c8-4d06-bfbd-2c8a4c2b8f9b" providerId="AD" clId="Web-{4E9DB81D-539E-4C9A-98C8-BFE56A0E79E4}" dt="2021-03-11T11:51:03.702" v="263"/>
          <ac:picMkLst>
            <pc:docMk/>
            <pc:sldMk cId="4184981687" sldId="319"/>
            <ac:picMk id="19" creationId="{702B030E-4639-BB45-87E6-A84EB8E1DA3A}"/>
          </ac:picMkLst>
        </pc:picChg>
      </pc:sldChg>
      <pc:sldChg chg="modSp">
        <pc:chgData name="Alison Rees" userId="S::alison@alcoholeducationtrust.org::643807b7-95c8-4d06-bfbd-2c8a4c2b8f9b" providerId="AD" clId="Web-{4E9DB81D-539E-4C9A-98C8-BFE56A0E79E4}" dt="2021-03-11T11:56:07.699" v="306" actId="1076"/>
        <pc:sldMkLst>
          <pc:docMk/>
          <pc:sldMk cId="2796079130" sldId="321"/>
        </pc:sldMkLst>
        <pc:spChg chg="mod">
          <ac:chgData name="Alison Rees" userId="S::alison@alcoholeducationtrust.org::643807b7-95c8-4d06-bfbd-2c8a4c2b8f9b" providerId="AD" clId="Web-{4E9DB81D-539E-4C9A-98C8-BFE56A0E79E4}" dt="2021-03-11T11:56:07.699" v="306" actId="1076"/>
          <ac:spMkLst>
            <pc:docMk/>
            <pc:sldMk cId="2796079130" sldId="321"/>
            <ac:spMk id="32" creationId="{12BA3C89-1201-1740-8C37-BA39339C5713}"/>
          </ac:spMkLst>
        </pc:spChg>
      </pc:sldChg>
      <pc:sldChg chg="modSp">
        <pc:chgData name="Alison Rees" userId="S::alison@alcoholeducationtrust.org::643807b7-95c8-4d06-bfbd-2c8a4c2b8f9b" providerId="AD" clId="Web-{4E9DB81D-539E-4C9A-98C8-BFE56A0E79E4}" dt="2021-03-11T11:56:48.107" v="313" actId="1076"/>
        <pc:sldMkLst>
          <pc:docMk/>
          <pc:sldMk cId="3274268799" sldId="325"/>
        </pc:sldMkLst>
        <pc:spChg chg="mod">
          <ac:chgData name="Alison Rees" userId="S::alison@alcoholeducationtrust.org::643807b7-95c8-4d06-bfbd-2c8a4c2b8f9b" providerId="AD" clId="Web-{4E9DB81D-539E-4C9A-98C8-BFE56A0E79E4}" dt="2021-03-11T11:56:45.294" v="312" actId="1076"/>
          <ac:spMkLst>
            <pc:docMk/>
            <pc:sldMk cId="3274268799" sldId="325"/>
            <ac:spMk id="18" creationId="{50413F0C-AEA9-0146-9EAB-2C8693FEAAA7}"/>
          </ac:spMkLst>
        </pc:spChg>
        <pc:picChg chg="mod">
          <ac:chgData name="Alison Rees" userId="S::alison@alcoholeducationtrust.org::643807b7-95c8-4d06-bfbd-2c8a4c2b8f9b" providerId="AD" clId="Web-{4E9DB81D-539E-4C9A-98C8-BFE56A0E79E4}" dt="2021-03-11T11:56:48.107" v="313" actId="1076"/>
          <ac:picMkLst>
            <pc:docMk/>
            <pc:sldMk cId="3274268799" sldId="325"/>
            <ac:picMk id="6" creationId="{00000000-0000-0000-0000-000000000000}"/>
          </ac:picMkLst>
        </pc:picChg>
      </pc:sldChg>
      <pc:sldChg chg="modSp">
        <pc:chgData name="Alison Rees" userId="S::alison@alcoholeducationtrust.org::643807b7-95c8-4d06-bfbd-2c8a4c2b8f9b" providerId="AD" clId="Web-{4E9DB81D-539E-4C9A-98C8-BFE56A0E79E4}" dt="2021-03-11T11:56:28.887" v="310" actId="14100"/>
        <pc:sldMkLst>
          <pc:docMk/>
          <pc:sldMk cId="2993852141" sldId="326"/>
        </pc:sldMkLst>
        <pc:picChg chg="mod">
          <ac:chgData name="Alison Rees" userId="S::alison@alcoholeducationtrust.org::643807b7-95c8-4d06-bfbd-2c8a4c2b8f9b" providerId="AD" clId="Web-{4E9DB81D-539E-4C9A-98C8-BFE56A0E79E4}" dt="2021-03-11T11:56:28.887" v="310" actId="14100"/>
          <ac:picMkLst>
            <pc:docMk/>
            <pc:sldMk cId="2993852141" sldId="326"/>
            <ac:picMk id="2" creationId="{84C4354F-1BFF-4AB0-8D4A-EDBB454AC75F}"/>
          </ac:picMkLst>
        </pc:picChg>
      </pc:sldChg>
      <pc:sldChg chg="addSp delSp modSp">
        <pc:chgData name="Alison Rees" userId="S::alison@alcoholeducationtrust.org::643807b7-95c8-4d06-bfbd-2c8a4c2b8f9b" providerId="AD" clId="Web-{4E9DB81D-539E-4C9A-98C8-BFE56A0E79E4}" dt="2021-03-11T12:10:16.561" v="321" actId="1076"/>
        <pc:sldMkLst>
          <pc:docMk/>
          <pc:sldMk cId="570200786" sldId="327"/>
        </pc:sldMkLst>
        <pc:spChg chg="mod">
          <ac:chgData name="Alison Rees" userId="S::alison@alcoholeducationtrust.org::643807b7-95c8-4d06-bfbd-2c8a4c2b8f9b" providerId="AD" clId="Web-{4E9DB81D-539E-4C9A-98C8-BFE56A0E79E4}" dt="2021-03-11T11:57:49.797" v="314" actId="1076"/>
          <ac:spMkLst>
            <pc:docMk/>
            <pc:sldMk cId="570200786" sldId="327"/>
            <ac:spMk id="13" creationId="{3479647D-3CBC-7F40-A2F9-52597F02E829}"/>
          </ac:spMkLst>
        </pc:spChg>
        <pc:picChg chg="add del mod">
          <ac:chgData name="Alison Rees" userId="S::alison@alcoholeducationtrust.org::643807b7-95c8-4d06-bfbd-2c8a4c2b8f9b" providerId="AD" clId="Web-{4E9DB81D-539E-4C9A-98C8-BFE56A0E79E4}" dt="2021-03-11T12:10:13.358" v="320"/>
          <ac:picMkLst>
            <pc:docMk/>
            <pc:sldMk cId="570200786" sldId="327"/>
            <ac:picMk id="2" creationId="{740D234F-7AB6-4F80-8B9C-3977C1889981}"/>
          </ac:picMkLst>
        </pc:picChg>
        <pc:picChg chg="add mod">
          <ac:chgData name="Alison Rees" userId="S::alison@alcoholeducationtrust.org::643807b7-95c8-4d06-bfbd-2c8a4c2b8f9b" providerId="AD" clId="Web-{4E9DB81D-539E-4C9A-98C8-BFE56A0E79E4}" dt="2021-03-11T12:10:16.561" v="321" actId="1076"/>
          <ac:picMkLst>
            <pc:docMk/>
            <pc:sldMk cId="570200786" sldId="327"/>
            <ac:picMk id="3" creationId="{60984C06-DBEC-4709-8E08-70913816429A}"/>
          </ac:picMkLst>
        </pc:picChg>
        <pc:picChg chg="mod">
          <ac:chgData name="Alison Rees" userId="S::alison@alcoholeducationtrust.org::643807b7-95c8-4d06-bfbd-2c8a4c2b8f9b" providerId="AD" clId="Web-{4E9DB81D-539E-4C9A-98C8-BFE56A0E79E4}" dt="2021-03-11T12:08:57.761" v="318"/>
          <ac:picMkLst>
            <pc:docMk/>
            <pc:sldMk cId="570200786" sldId="327"/>
            <ac:picMk id="5" creationId="{00000000-0000-0000-0000-000000000000}"/>
          </ac:picMkLst>
        </pc:picChg>
        <pc:picChg chg="del">
          <ac:chgData name="Alison Rees" userId="S::alison@alcoholeducationtrust.org::643807b7-95c8-4d06-bfbd-2c8a4c2b8f9b" providerId="AD" clId="Web-{4E9DB81D-539E-4C9A-98C8-BFE56A0E79E4}" dt="2021-03-11T11:57:52.578" v="315"/>
          <ac:picMkLst>
            <pc:docMk/>
            <pc:sldMk cId="570200786" sldId="327"/>
            <ac:picMk id="12" creationId="{27F634BE-5F72-0C4D-A2EC-8C7A627FA1E7}"/>
          </ac:picMkLst>
        </pc:picChg>
      </pc:sldChg>
    </pc:docChg>
  </pc:docChgLst>
  <pc:docChgLst>
    <pc:chgData name="Alison Rees" userId="S::alison@alcoholeducationtrust.org::643807b7-95c8-4d06-bfbd-2c8a4c2b8f9b" providerId="AD" clId="Web-{B8C16258-4540-4F27-AC25-837BF8A90D02}"/>
    <pc:docChg chg="modSld">
      <pc:chgData name="Alison Rees" userId="S::alison@alcoholeducationtrust.org::643807b7-95c8-4d06-bfbd-2c8a4c2b8f9b" providerId="AD" clId="Web-{B8C16258-4540-4F27-AC25-837BF8A90D02}" dt="2021-03-18T13:51:01.068" v="3" actId="14100"/>
      <pc:docMkLst>
        <pc:docMk/>
      </pc:docMkLst>
      <pc:sldChg chg="modSp">
        <pc:chgData name="Alison Rees" userId="S::alison@alcoholeducationtrust.org::643807b7-95c8-4d06-bfbd-2c8a4c2b8f9b" providerId="AD" clId="Web-{B8C16258-4540-4F27-AC25-837BF8A90D02}" dt="2021-03-18T13:51:01.068" v="3" actId="14100"/>
        <pc:sldMkLst>
          <pc:docMk/>
          <pc:sldMk cId="1785499678" sldId="310"/>
        </pc:sldMkLst>
        <pc:spChg chg="mod">
          <ac:chgData name="Alison Rees" userId="S::alison@alcoholeducationtrust.org::643807b7-95c8-4d06-bfbd-2c8a4c2b8f9b" providerId="AD" clId="Web-{B8C16258-4540-4F27-AC25-837BF8A90D02}" dt="2021-03-18T13:51:01.068" v="3" actId="14100"/>
          <ac:spMkLst>
            <pc:docMk/>
            <pc:sldMk cId="1785499678" sldId="310"/>
            <ac:spMk id="17" creationId="{B3EF11CC-DE0A-4244-8680-53C34B4737CA}"/>
          </ac:spMkLst>
        </pc:spChg>
      </pc:sldChg>
      <pc:sldChg chg="modCm">
        <pc:chgData name="Alison Rees" userId="S::alison@alcoholeducationtrust.org::643807b7-95c8-4d06-bfbd-2c8a4c2b8f9b" providerId="AD" clId="Web-{B8C16258-4540-4F27-AC25-837BF8A90D02}" dt="2021-03-18T13:39:30.675" v="0"/>
        <pc:sldMkLst>
          <pc:docMk/>
          <pc:sldMk cId="1989419449" sldId="328"/>
        </pc:sldMkLst>
      </pc:sldChg>
      <pc:sldChg chg="modCm">
        <pc:chgData name="Alison Rees" userId="S::alison@alcoholeducationtrust.org::643807b7-95c8-4d06-bfbd-2c8a4c2b8f9b" providerId="AD" clId="Web-{B8C16258-4540-4F27-AC25-837BF8A90D02}" dt="2021-03-18T13:40:36.211" v="1"/>
        <pc:sldMkLst>
          <pc:docMk/>
          <pc:sldMk cId="1355895122" sldId="329"/>
        </pc:sldMkLst>
      </pc:sldChg>
    </pc:docChg>
  </pc:docChgLst>
  <pc:docChgLst>
    <pc:chgData name="Helena Conibear" userId="S::helena@alcoholeducationtrust.org::14702610-6db2-485a-bfee-48fdd19d9556" providerId="AD" clId="Web-{2148D859-BC86-499A-A5E3-118E6AD9C46E}"/>
    <pc:docChg chg="modSld">
      <pc:chgData name="Helena Conibear" userId="S::helena@alcoholeducationtrust.org::14702610-6db2-485a-bfee-48fdd19d9556" providerId="AD" clId="Web-{2148D859-BC86-499A-A5E3-118E6AD9C46E}" dt="2021-03-12T11:51:41.702" v="8"/>
      <pc:docMkLst>
        <pc:docMk/>
      </pc:docMkLst>
      <pc:sldChg chg="addCm">
        <pc:chgData name="Helena Conibear" userId="S::helena@alcoholeducationtrust.org::14702610-6db2-485a-bfee-48fdd19d9556" providerId="AD" clId="Web-{2148D859-BC86-499A-A5E3-118E6AD9C46E}" dt="2021-03-12T11:50:43.544" v="7"/>
        <pc:sldMkLst>
          <pc:docMk/>
          <pc:sldMk cId="2300757644" sldId="317"/>
        </pc:sldMkLst>
      </pc:sldChg>
      <pc:sldChg chg="addCm">
        <pc:chgData name="Helena Conibear" userId="S::helena@alcoholeducationtrust.org::14702610-6db2-485a-bfee-48fdd19d9556" providerId="AD" clId="Web-{2148D859-BC86-499A-A5E3-118E6AD9C46E}" dt="2021-03-12T11:51:41.702" v="8"/>
        <pc:sldMkLst>
          <pc:docMk/>
          <pc:sldMk cId="176811084" sldId="318"/>
        </pc:sldMkLst>
      </pc:sldChg>
      <pc:sldChg chg="modSp">
        <pc:chgData name="Helena Conibear" userId="S::helena@alcoholeducationtrust.org::14702610-6db2-485a-bfee-48fdd19d9556" providerId="AD" clId="Web-{2148D859-BC86-499A-A5E3-118E6AD9C46E}" dt="2021-03-12T11:49:31.714" v="6" actId="20577"/>
        <pc:sldMkLst>
          <pc:docMk/>
          <pc:sldMk cId="541899447" sldId="333"/>
        </pc:sldMkLst>
        <pc:spChg chg="mod">
          <ac:chgData name="Helena Conibear" userId="S::helena@alcoholeducationtrust.org::14702610-6db2-485a-bfee-48fdd19d9556" providerId="AD" clId="Web-{2148D859-BC86-499A-A5E3-118E6AD9C46E}" dt="2021-03-12T11:49:31.714" v="6" actId="20577"/>
          <ac:spMkLst>
            <pc:docMk/>
            <pc:sldMk cId="541899447" sldId="333"/>
            <ac:spMk id="2" creationId="{00000000-0000-0000-0000-000000000000}"/>
          </ac:spMkLst>
        </pc:spChg>
      </pc:sldChg>
    </pc:docChg>
  </pc:docChgLst>
  <pc:docChgLst>
    <pc:chgData name="Alison Rees" userId="S::alison@alcoholeducationtrust.org::643807b7-95c8-4d06-bfbd-2c8a4c2b8f9b" providerId="AD" clId="Web-{809EE21E-BC05-422B-B9B3-EF5AFCB2C35D}"/>
    <pc:docChg chg="modSld">
      <pc:chgData name="Alison Rees" userId="S::alison@alcoholeducationtrust.org::643807b7-95c8-4d06-bfbd-2c8a4c2b8f9b" providerId="AD" clId="Web-{809EE21E-BC05-422B-B9B3-EF5AFCB2C35D}" dt="2021-03-19T11:44:06.106" v="342" actId="20577"/>
      <pc:docMkLst>
        <pc:docMk/>
      </pc:docMkLst>
      <pc:sldChg chg="addSp modSp">
        <pc:chgData name="Alison Rees" userId="S::alison@alcoholeducationtrust.org::643807b7-95c8-4d06-bfbd-2c8a4c2b8f9b" providerId="AD" clId="Web-{809EE21E-BC05-422B-B9B3-EF5AFCB2C35D}" dt="2021-03-19T11:34:38.908" v="219"/>
        <pc:sldMkLst>
          <pc:docMk/>
          <pc:sldMk cId="176811084" sldId="318"/>
        </pc:sldMkLst>
        <pc:spChg chg="ord">
          <ac:chgData name="Alison Rees" userId="S::alison@alcoholeducationtrust.org::643807b7-95c8-4d06-bfbd-2c8a4c2b8f9b" providerId="AD" clId="Web-{809EE21E-BC05-422B-B9B3-EF5AFCB2C35D}" dt="2021-03-19T11:34:38.908" v="219"/>
          <ac:spMkLst>
            <pc:docMk/>
            <pc:sldMk cId="176811084" sldId="318"/>
            <ac:spMk id="27" creationId="{B552789A-57D5-FA4C-8BD3-6C9C602B57A0}"/>
          </ac:spMkLst>
        </pc:spChg>
        <pc:grpChg chg="mod">
          <ac:chgData name="Alison Rees" userId="S::alison@alcoholeducationtrust.org::643807b7-95c8-4d06-bfbd-2c8a4c2b8f9b" providerId="AD" clId="Web-{809EE21E-BC05-422B-B9B3-EF5AFCB2C35D}" dt="2021-03-19T11:33:37.798" v="211" actId="1076"/>
          <ac:grpSpMkLst>
            <pc:docMk/>
            <pc:sldMk cId="176811084" sldId="318"/>
            <ac:grpSpMk id="4" creationId="{B40B40C6-5100-410F-A54F-6AF55A693E5A}"/>
          </ac:grpSpMkLst>
        </pc:grpChg>
        <pc:picChg chg="add mod">
          <ac:chgData name="Alison Rees" userId="S::alison@alcoholeducationtrust.org::643807b7-95c8-4d06-bfbd-2c8a4c2b8f9b" providerId="AD" clId="Web-{809EE21E-BC05-422B-B9B3-EF5AFCB2C35D}" dt="2021-03-19T11:34:18.939" v="218" actId="14100"/>
          <ac:picMkLst>
            <pc:docMk/>
            <pc:sldMk cId="176811084" sldId="318"/>
            <ac:picMk id="7" creationId="{FAABE847-C526-4090-B19E-2640617080D2}"/>
          </ac:picMkLst>
        </pc:picChg>
        <pc:picChg chg="mod">
          <ac:chgData name="Alison Rees" userId="S::alison@alcoholeducationtrust.org::643807b7-95c8-4d06-bfbd-2c8a4c2b8f9b" providerId="AD" clId="Web-{809EE21E-BC05-422B-B9B3-EF5AFCB2C35D}" dt="2021-03-19T11:33:42.876" v="212" actId="1076"/>
          <ac:picMkLst>
            <pc:docMk/>
            <pc:sldMk cId="176811084" sldId="318"/>
            <ac:picMk id="14" creationId="{00000000-0000-0000-0000-000000000000}"/>
          </ac:picMkLst>
        </pc:picChg>
      </pc:sldChg>
      <pc:sldChg chg="addSp delSp modSp">
        <pc:chgData name="Alison Rees" userId="S::alison@alcoholeducationtrust.org::643807b7-95c8-4d06-bfbd-2c8a4c2b8f9b" providerId="AD" clId="Web-{809EE21E-BC05-422B-B9B3-EF5AFCB2C35D}" dt="2021-03-19T11:44:06.106" v="342" actId="20577"/>
        <pc:sldMkLst>
          <pc:docMk/>
          <pc:sldMk cId="2735464948" sldId="324"/>
        </pc:sldMkLst>
        <pc:spChg chg="mod ord">
          <ac:chgData name="Alison Rees" userId="S::alison@alcoholeducationtrust.org::643807b7-95c8-4d06-bfbd-2c8a4c2b8f9b" providerId="AD" clId="Web-{809EE21E-BC05-422B-B9B3-EF5AFCB2C35D}" dt="2021-03-19T10:41:18.140" v="181" actId="14100"/>
          <ac:spMkLst>
            <pc:docMk/>
            <pc:sldMk cId="2735464948" sldId="324"/>
            <ac:spMk id="2" creationId="{075AE8FF-AD29-4ECF-8C9D-83EDB2156E7B}"/>
          </ac:spMkLst>
        </pc:spChg>
        <pc:spChg chg="add mod">
          <ac:chgData name="Alison Rees" userId="S::alison@alcoholeducationtrust.org::643807b7-95c8-4d06-bfbd-2c8a4c2b8f9b" providerId="AD" clId="Web-{809EE21E-BC05-422B-B9B3-EF5AFCB2C35D}" dt="2021-03-19T11:43:26.074" v="325" actId="1076"/>
          <ac:spMkLst>
            <pc:docMk/>
            <pc:sldMk cId="2735464948" sldId="324"/>
            <ac:spMk id="3" creationId="{A2DD2FB0-3F27-46D4-A9CF-7221BC00A082}"/>
          </ac:spMkLst>
        </pc:spChg>
        <pc:spChg chg="add mod">
          <ac:chgData name="Alison Rees" userId="S::alison@alcoholeducationtrust.org::643807b7-95c8-4d06-bfbd-2c8a4c2b8f9b" providerId="AD" clId="Web-{809EE21E-BC05-422B-B9B3-EF5AFCB2C35D}" dt="2021-03-19T11:43:26.090" v="326" actId="1076"/>
          <ac:spMkLst>
            <pc:docMk/>
            <pc:sldMk cId="2735464948" sldId="324"/>
            <ac:spMk id="4" creationId="{6B25FC86-4C83-4038-84F0-495AA3A22E2E}"/>
          </ac:spMkLst>
        </pc:spChg>
        <pc:spChg chg="add del mod">
          <ac:chgData name="Alison Rees" userId="S::alison@alcoholeducationtrust.org::643807b7-95c8-4d06-bfbd-2c8a4c2b8f9b" providerId="AD" clId="Web-{809EE21E-BC05-422B-B9B3-EF5AFCB2C35D}" dt="2021-03-19T10:39:31.555" v="93"/>
          <ac:spMkLst>
            <pc:docMk/>
            <pc:sldMk cId="2735464948" sldId="324"/>
            <ac:spMk id="4" creationId="{71BCE516-9470-4A98-833E-343E79CDC6C6}"/>
          </ac:spMkLst>
        </pc:spChg>
        <pc:spChg chg="mod">
          <ac:chgData name="Alison Rees" userId="S::alison@alcoholeducationtrust.org::643807b7-95c8-4d06-bfbd-2c8a4c2b8f9b" providerId="AD" clId="Web-{809EE21E-BC05-422B-B9B3-EF5AFCB2C35D}" dt="2021-03-19T11:43:35.496" v="336" actId="1076"/>
          <ac:spMkLst>
            <pc:docMk/>
            <pc:sldMk cId="2735464948" sldId="324"/>
            <ac:spMk id="5" creationId="{00000000-0000-0000-0000-000000000000}"/>
          </ac:spMkLst>
        </pc:spChg>
        <pc:spChg chg="mod">
          <ac:chgData name="Alison Rees" userId="S::alison@alcoholeducationtrust.org::643807b7-95c8-4d06-bfbd-2c8a4c2b8f9b" providerId="AD" clId="Web-{809EE21E-BC05-422B-B9B3-EF5AFCB2C35D}" dt="2021-03-19T11:43:35.512" v="337" actId="1076"/>
          <ac:spMkLst>
            <pc:docMk/>
            <pc:sldMk cId="2735464948" sldId="324"/>
            <ac:spMk id="6" creationId="{00000000-0000-0000-0000-000000000000}"/>
          </ac:spMkLst>
        </pc:spChg>
        <pc:spChg chg="del mod">
          <ac:chgData name="Alison Rees" userId="S::alison@alcoholeducationtrust.org::643807b7-95c8-4d06-bfbd-2c8a4c2b8f9b" providerId="AD" clId="Web-{809EE21E-BC05-422B-B9B3-EF5AFCB2C35D}" dt="2021-03-19T10:41:06.498" v="178"/>
          <ac:spMkLst>
            <pc:docMk/>
            <pc:sldMk cId="2735464948" sldId="324"/>
            <ac:spMk id="7" creationId="{00000000-0000-0000-0000-000000000000}"/>
          </ac:spMkLst>
        </pc:spChg>
        <pc:spChg chg="del mod">
          <ac:chgData name="Alison Rees" userId="S::alison@alcoholeducationtrust.org::643807b7-95c8-4d06-bfbd-2c8a4c2b8f9b" providerId="AD" clId="Web-{809EE21E-BC05-422B-B9B3-EF5AFCB2C35D}" dt="2021-03-19T10:39:23.008" v="91"/>
          <ac:spMkLst>
            <pc:docMk/>
            <pc:sldMk cId="2735464948" sldId="324"/>
            <ac:spMk id="8" creationId="{00000000-0000-0000-0000-000000000000}"/>
          </ac:spMkLst>
        </pc:spChg>
        <pc:spChg chg="mod">
          <ac:chgData name="Alison Rees" userId="S::alison@alcoholeducationtrust.org::643807b7-95c8-4d06-bfbd-2c8a4c2b8f9b" providerId="AD" clId="Web-{809EE21E-BC05-422B-B9B3-EF5AFCB2C35D}" dt="2021-03-19T10:37:46.486" v="22" actId="20577"/>
          <ac:spMkLst>
            <pc:docMk/>
            <pc:sldMk cId="2735464948" sldId="324"/>
            <ac:spMk id="11" creationId="{7510C596-5CE8-CB4C-A61A-598EAD052604}"/>
          </ac:spMkLst>
        </pc:spChg>
        <pc:spChg chg="add mod">
          <ac:chgData name="Alison Rees" userId="S::alison@alcoholeducationtrust.org::643807b7-95c8-4d06-bfbd-2c8a4c2b8f9b" providerId="AD" clId="Web-{809EE21E-BC05-422B-B9B3-EF5AFCB2C35D}" dt="2021-03-19T11:43:35.527" v="338" actId="1076"/>
          <ac:spMkLst>
            <pc:docMk/>
            <pc:sldMk cId="2735464948" sldId="324"/>
            <ac:spMk id="13" creationId="{2594C703-FB55-4D47-BAEF-A46A5968761D}"/>
          </ac:spMkLst>
        </pc:spChg>
        <pc:spChg chg="add mod">
          <ac:chgData name="Alison Rees" userId="S::alison@alcoholeducationtrust.org::643807b7-95c8-4d06-bfbd-2c8a4c2b8f9b" providerId="AD" clId="Web-{809EE21E-BC05-422B-B9B3-EF5AFCB2C35D}" dt="2021-03-19T11:43:26.137" v="333" actId="1076"/>
          <ac:spMkLst>
            <pc:docMk/>
            <pc:sldMk cId="2735464948" sldId="324"/>
            <ac:spMk id="14" creationId="{21606442-F5C2-452C-9FA8-48D1FAAD8F42}"/>
          </ac:spMkLst>
        </pc:spChg>
        <pc:spChg chg="add mod">
          <ac:chgData name="Alison Rees" userId="S::alison@alcoholeducationtrust.org::643807b7-95c8-4d06-bfbd-2c8a4c2b8f9b" providerId="AD" clId="Web-{809EE21E-BC05-422B-B9B3-EF5AFCB2C35D}" dt="2021-03-19T11:43:26.090" v="327" actId="1076"/>
          <ac:spMkLst>
            <pc:docMk/>
            <pc:sldMk cId="2735464948" sldId="324"/>
            <ac:spMk id="15" creationId="{B8A4AED9-1D09-44DA-96FE-3E09CCC6ED31}"/>
          </ac:spMkLst>
        </pc:spChg>
        <pc:spChg chg="add mod">
          <ac:chgData name="Alison Rees" userId="S::alison@alcoholeducationtrust.org::643807b7-95c8-4d06-bfbd-2c8a4c2b8f9b" providerId="AD" clId="Web-{809EE21E-BC05-422B-B9B3-EF5AFCB2C35D}" dt="2021-03-19T11:43:35.527" v="339" actId="1076"/>
          <ac:spMkLst>
            <pc:docMk/>
            <pc:sldMk cId="2735464948" sldId="324"/>
            <ac:spMk id="16" creationId="{545E2F6B-AB30-48CB-8FC5-9F53B01CCEC3}"/>
          </ac:spMkLst>
        </pc:spChg>
        <pc:spChg chg="add mod">
          <ac:chgData name="Alison Rees" userId="S::alison@alcoholeducationtrust.org::643807b7-95c8-4d06-bfbd-2c8a4c2b8f9b" providerId="AD" clId="Web-{809EE21E-BC05-422B-B9B3-EF5AFCB2C35D}" dt="2021-03-19T11:43:26.105" v="329" actId="1076"/>
          <ac:spMkLst>
            <pc:docMk/>
            <pc:sldMk cId="2735464948" sldId="324"/>
            <ac:spMk id="17" creationId="{D627C42C-1BAB-4BF6-B1A6-B1F4B2F15771}"/>
          </ac:spMkLst>
        </pc:spChg>
        <pc:spChg chg="add mod">
          <ac:chgData name="Alison Rees" userId="S::alison@alcoholeducationtrust.org::643807b7-95c8-4d06-bfbd-2c8a4c2b8f9b" providerId="AD" clId="Web-{809EE21E-BC05-422B-B9B3-EF5AFCB2C35D}" dt="2021-03-19T11:43:26.121" v="330" actId="1076"/>
          <ac:spMkLst>
            <pc:docMk/>
            <pc:sldMk cId="2735464948" sldId="324"/>
            <ac:spMk id="18" creationId="{779D80A0-1873-4477-A50C-504ACE878DD7}"/>
          </ac:spMkLst>
        </pc:spChg>
        <pc:spChg chg="add mod">
          <ac:chgData name="Alison Rees" userId="S::alison@alcoholeducationtrust.org::643807b7-95c8-4d06-bfbd-2c8a4c2b8f9b" providerId="AD" clId="Web-{809EE21E-BC05-422B-B9B3-EF5AFCB2C35D}" dt="2021-03-19T11:43:26.168" v="335" actId="1076"/>
          <ac:spMkLst>
            <pc:docMk/>
            <pc:sldMk cId="2735464948" sldId="324"/>
            <ac:spMk id="20" creationId="{65ED3B07-C54A-4FBB-A908-044A5182BDDE}"/>
          </ac:spMkLst>
        </pc:spChg>
        <pc:spChg chg="add mod">
          <ac:chgData name="Alison Rees" userId="S::alison@alcoholeducationtrust.org::643807b7-95c8-4d06-bfbd-2c8a4c2b8f9b" providerId="AD" clId="Web-{809EE21E-BC05-422B-B9B3-EF5AFCB2C35D}" dt="2021-03-19T11:44:06.106" v="342" actId="20577"/>
          <ac:spMkLst>
            <pc:docMk/>
            <pc:sldMk cId="2735464948" sldId="324"/>
            <ac:spMk id="22" creationId="{41B828C6-CE3A-4E60-A8B0-C6363C78C3F9}"/>
          </ac:spMkLst>
        </pc:spChg>
        <pc:spChg chg="add mod">
          <ac:chgData name="Alison Rees" userId="S::alison@alcoholeducationtrust.org::643807b7-95c8-4d06-bfbd-2c8a4c2b8f9b" providerId="AD" clId="Web-{809EE21E-BC05-422B-B9B3-EF5AFCB2C35D}" dt="2021-03-19T11:44:02.294" v="341" actId="20577"/>
          <ac:spMkLst>
            <pc:docMk/>
            <pc:sldMk cId="2735464948" sldId="324"/>
            <ac:spMk id="23" creationId="{A680BF8E-F1E7-4D5B-B562-17D99EFF7FFD}"/>
          </ac:spMkLst>
        </pc:spChg>
        <pc:spChg chg="add mod">
          <ac:chgData name="Alison Rees" userId="S::alison@alcoholeducationtrust.org::643807b7-95c8-4d06-bfbd-2c8a4c2b8f9b" providerId="AD" clId="Web-{809EE21E-BC05-422B-B9B3-EF5AFCB2C35D}" dt="2021-03-19T11:43:26.121" v="331" actId="1076"/>
          <ac:spMkLst>
            <pc:docMk/>
            <pc:sldMk cId="2735464948" sldId="324"/>
            <ac:spMk id="24" creationId="{1D13D562-79FE-4D69-8CC6-35C15672CE1E}"/>
          </ac:spMkLst>
        </pc:spChg>
        <pc:spChg chg="add mod">
          <ac:chgData name="Alison Rees" userId="S::alison@alcoholeducationtrust.org::643807b7-95c8-4d06-bfbd-2c8a4c2b8f9b" providerId="AD" clId="Web-{809EE21E-BC05-422B-B9B3-EF5AFCB2C35D}" dt="2021-03-19T11:43:26.074" v="324" actId="1076"/>
          <ac:spMkLst>
            <pc:docMk/>
            <pc:sldMk cId="2735464948" sldId="324"/>
            <ac:spMk id="25" creationId="{EE91EE10-B229-402B-BCA4-9B153F5AD2E2}"/>
          </ac:spMkLst>
        </pc:spChg>
        <pc:spChg chg="add mod">
          <ac:chgData name="Alison Rees" userId="S::alison@alcoholeducationtrust.org::643807b7-95c8-4d06-bfbd-2c8a4c2b8f9b" providerId="AD" clId="Web-{809EE21E-BC05-422B-B9B3-EF5AFCB2C35D}" dt="2021-03-19T11:43:26.137" v="332" actId="1076"/>
          <ac:spMkLst>
            <pc:docMk/>
            <pc:sldMk cId="2735464948" sldId="324"/>
            <ac:spMk id="26" creationId="{E6DFABFB-09EC-42D7-A5D5-67B5AB85EBFA}"/>
          </ac:spMkLst>
        </pc:spChg>
        <pc:picChg chg="mod">
          <ac:chgData name="Alison Rees" userId="S::alison@alcoholeducationtrust.org::643807b7-95c8-4d06-bfbd-2c8a4c2b8f9b" providerId="AD" clId="Web-{809EE21E-BC05-422B-B9B3-EF5AFCB2C35D}" dt="2021-03-19T11:43:41.559" v="340" actId="1076"/>
          <ac:picMkLst>
            <pc:docMk/>
            <pc:sldMk cId="2735464948" sldId="324"/>
            <ac:picMk id="21" creationId="{08EC4679-E41E-4CAD-8892-51C3750C9E70}"/>
          </ac:picMkLst>
        </pc:picChg>
      </pc:sldChg>
      <pc:sldChg chg="addCm">
        <pc:chgData name="Alison Rees" userId="S::alison@alcoholeducationtrust.org::643807b7-95c8-4d06-bfbd-2c8a4c2b8f9b" providerId="AD" clId="Web-{809EE21E-BC05-422B-B9B3-EF5AFCB2C35D}" dt="2021-03-19T11:25:19.273" v="209"/>
        <pc:sldMkLst>
          <pc:docMk/>
          <pc:sldMk cId="1989419449" sldId="328"/>
        </pc:sldMkLst>
      </pc:sldChg>
      <pc:sldChg chg="modSp">
        <pc:chgData name="Alison Rees" userId="S::alison@alcoholeducationtrust.org::643807b7-95c8-4d06-bfbd-2c8a4c2b8f9b" providerId="AD" clId="Web-{809EE21E-BC05-422B-B9B3-EF5AFCB2C35D}" dt="2021-03-19T11:16:34.045" v="208" actId="1076"/>
        <pc:sldMkLst>
          <pc:docMk/>
          <pc:sldMk cId="691472112" sldId="340"/>
        </pc:sldMkLst>
        <pc:spChg chg="mod">
          <ac:chgData name="Alison Rees" userId="S::alison@alcoholeducationtrust.org::643807b7-95c8-4d06-bfbd-2c8a4c2b8f9b" providerId="AD" clId="Web-{809EE21E-BC05-422B-B9B3-EF5AFCB2C35D}" dt="2021-03-19T11:16:27.373" v="207" actId="20577"/>
          <ac:spMkLst>
            <pc:docMk/>
            <pc:sldMk cId="691472112" sldId="340"/>
            <ac:spMk id="3" creationId="{50DC8116-F35E-44C6-9936-B6D36BA5D8A5}"/>
          </ac:spMkLst>
        </pc:spChg>
        <pc:spChg chg="mod">
          <ac:chgData name="Alison Rees" userId="S::alison@alcoholeducationtrust.org::643807b7-95c8-4d06-bfbd-2c8a4c2b8f9b" providerId="AD" clId="Web-{809EE21E-BC05-422B-B9B3-EF5AFCB2C35D}" dt="2021-03-19T11:16:34.045" v="208" actId="1076"/>
          <ac:spMkLst>
            <pc:docMk/>
            <pc:sldMk cId="691472112" sldId="340"/>
            <ac:spMk id="9" creationId="{7DEDAA76-82F8-FF44-A7AE-D979DB238ED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2AA139-FD51-40E8-A96C-9E2D2F116D19}" type="datetimeFigureOut">
              <a:rPr lang="en-GB" smtClean="0"/>
              <a:pPr/>
              <a:t>21/04/2021</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6E4F1B-5712-4F40-8F22-D0F44C0A9FFB}" type="slidenum">
              <a:rPr lang="en-GB" smtClean="0"/>
              <a:pPr/>
              <a:t>‹#›</a:t>
            </a:fld>
            <a:endParaRPr lang="en-GB"/>
          </a:p>
        </p:txBody>
      </p:sp>
    </p:spTree>
    <p:extLst>
      <p:ext uri="{BB962C8B-B14F-4D97-AF65-F5344CB8AC3E}">
        <p14:creationId xmlns:p14="http://schemas.microsoft.com/office/powerpoint/2010/main" val="48188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18" Type="http://schemas.openxmlformats.org/officeDocument/2006/relationships/image" Target="../media/image62.jpeg"/><Relationship Id="rId3" Type="http://schemas.openxmlformats.org/officeDocument/2006/relationships/image" Target="../media/image24.png"/><Relationship Id="rId21" Type="http://schemas.openxmlformats.org/officeDocument/2006/relationships/image" Target="../media/image96.jpe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3.jpeg"/><Relationship Id="rId2" Type="http://schemas.openxmlformats.org/officeDocument/2006/relationships/slide" Target="../slides/slide21.xml"/><Relationship Id="rId16" Type="http://schemas.openxmlformats.org/officeDocument/2006/relationships/image" Target="../media/image30.jpeg"/><Relationship Id="rId20" Type="http://schemas.openxmlformats.org/officeDocument/2006/relationships/image" Target="../media/image95.jpeg"/><Relationship Id="rId1" Type="http://schemas.openxmlformats.org/officeDocument/2006/relationships/notesMaster" Target="../notesMasters/notesMaster1.xml"/><Relationship Id="rId6" Type="http://schemas.openxmlformats.org/officeDocument/2006/relationships/image" Target="../media/image83.jpe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2.jpeg"/><Relationship Id="rId10" Type="http://schemas.openxmlformats.org/officeDocument/2006/relationships/image" Target="../media/image87.png"/><Relationship Id="rId19" Type="http://schemas.openxmlformats.org/officeDocument/2006/relationships/image" Target="../media/image94.jpeg"/><Relationship Id="rId4" Type="http://schemas.openxmlformats.org/officeDocument/2006/relationships/image" Target="../media/image49.png"/><Relationship Id="rId9" Type="http://schemas.openxmlformats.org/officeDocument/2006/relationships/image" Target="../media/image86.png"/><Relationship Id="rId14" Type="http://schemas.openxmlformats.org/officeDocument/2006/relationships/image" Target="../media/image91.png"/></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jpeg"/><Relationship Id="rId7" Type="http://schemas.openxmlformats.org/officeDocument/2006/relationships/image" Target="../media/image21.png"/><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1.jpeg"/></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6E4F1B-5712-4F40-8F22-D0F44C0A9FFB}" type="slidenum">
              <a:rPr lang="en-GB" smtClean="0"/>
              <a:pPr/>
              <a:t>1</a:t>
            </a:fld>
            <a:endParaRPr lang="en-GB"/>
          </a:p>
        </p:txBody>
      </p:sp>
    </p:spTree>
    <p:extLst>
      <p:ext uri="{BB962C8B-B14F-4D97-AF65-F5344CB8AC3E}">
        <p14:creationId xmlns:p14="http://schemas.microsoft.com/office/powerpoint/2010/main" val="4248760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sz="1400" baseline="30000">
                <a:latin typeface="Century Gothic"/>
                <a:cs typeface="Century Gothic"/>
              </a:rPr>
              <a:t>Work through the Alcohol and the Law sheet.</a:t>
            </a:r>
          </a:p>
          <a:p>
            <a:pPr>
              <a:lnSpc>
                <a:spcPct val="150000"/>
              </a:lnSpc>
            </a:pPr>
            <a:endParaRPr lang="en-GB" sz="1400" baseline="30000">
              <a:latin typeface="Century Gothic"/>
              <a:cs typeface="Century Gothic"/>
            </a:endParaRPr>
          </a:p>
          <a:p>
            <a:pPr>
              <a:lnSpc>
                <a:spcPct val="150000"/>
              </a:lnSpc>
            </a:pPr>
            <a:r>
              <a:rPr lang="en-GB" sz="1400" baseline="30000">
                <a:latin typeface="Century Gothic"/>
                <a:cs typeface="Century Gothic"/>
              </a:rPr>
              <a:t>Participants should understand that it is illegal to buy or be served alcohol in licensed premises (pub, </a:t>
            </a:r>
            <a:r>
              <a:rPr lang="en-GB" sz="1400" baseline="30000" err="1">
                <a:latin typeface="Century Gothic"/>
                <a:cs typeface="Century Gothic"/>
              </a:rPr>
              <a:t>nighclub</a:t>
            </a:r>
            <a:r>
              <a:rPr lang="en-GB" sz="1400" baseline="30000">
                <a:latin typeface="Century Gothic"/>
                <a:cs typeface="Century Gothic"/>
              </a:rPr>
              <a:t>, shop) or in a public place when underage. </a:t>
            </a:r>
          </a:p>
          <a:p>
            <a:pPr>
              <a:lnSpc>
                <a:spcPct val="150000"/>
              </a:lnSpc>
            </a:pPr>
            <a:endParaRPr lang="en-GB" sz="1400" baseline="30000">
              <a:latin typeface="Century Gothic"/>
              <a:cs typeface="Century Gothic"/>
            </a:endParaRPr>
          </a:p>
          <a:p>
            <a:pPr>
              <a:lnSpc>
                <a:spcPct val="150000"/>
              </a:lnSpc>
            </a:pPr>
            <a:r>
              <a:rPr lang="en-GB" sz="1400" baseline="30000">
                <a:latin typeface="Century Gothic"/>
                <a:cs typeface="Century Gothic"/>
              </a:rPr>
              <a:t>A parent may or may not allow small amounts of alcohol in the home for those younger than 18, this is not against the law and it is a parental/carer decision. </a:t>
            </a:r>
          </a:p>
          <a:p>
            <a:pPr>
              <a:lnSpc>
                <a:spcPct val="150000"/>
              </a:lnSpc>
            </a:pPr>
            <a:endParaRPr lang="en-GB" sz="1400" baseline="30000">
              <a:latin typeface="Century Gothic"/>
              <a:cs typeface="Century Gothic"/>
            </a:endParaRPr>
          </a:p>
          <a:p>
            <a:pPr>
              <a:lnSpc>
                <a:spcPct val="150000"/>
              </a:lnSpc>
            </a:pPr>
            <a:r>
              <a:rPr lang="en-GB" sz="1400" baseline="30000">
                <a:latin typeface="Century Gothic"/>
                <a:cs typeface="Century Gothic"/>
              </a:rPr>
              <a:t>Strangers/friends/other adults who offer to buy or give you alcohol to those under 18 are breaking the law. This is called buying by proxy. </a:t>
            </a:r>
            <a:endParaRPr lang="en-US" sz="1400">
              <a:latin typeface="Century Gothic"/>
              <a:cs typeface="Century Gothic"/>
            </a:endParaRPr>
          </a:p>
        </p:txBody>
      </p:sp>
      <p:sp>
        <p:nvSpPr>
          <p:cNvPr id="4" name="Slide Number Placeholder 3"/>
          <p:cNvSpPr>
            <a:spLocks noGrp="1"/>
          </p:cNvSpPr>
          <p:nvPr>
            <p:ph type="sldNum" sz="quarter" idx="10"/>
          </p:nvPr>
        </p:nvSpPr>
        <p:spPr/>
        <p:txBody>
          <a:bodyPr/>
          <a:lstStyle/>
          <a:p>
            <a:fld id="{426E4F1B-5712-4F40-8F22-D0F44C0A9FFB}" type="slidenum">
              <a:rPr lang="en-GB" smtClean="0"/>
              <a:pPr/>
              <a:t>10</a:t>
            </a:fld>
            <a:endParaRPr lang="en-GB"/>
          </a:p>
        </p:txBody>
      </p:sp>
    </p:spTree>
    <p:extLst>
      <p:ext uri="{BB962C8B-B14F-4D97-AF65-F5344CB8AC3E}">
        <p14:creationId xmlns:p14="http://schemas.microsoft.com/office/powerpoint/2010/main" val="2274927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6E4F1B-5712-4F40-8F22-D0F44C0A9FFB}" type="slidenum">
              <a:rPr lang="en-GB" smtClean="0"/>
              <a:pPr/>
              <a:t>11</a:t>
            </a:fld>
            <a:endParaRPr lang="en-GB"/>
          </a:p>
        </p:txBody>
      </p:sp>
    </p:spTree>
    <p:extLst>
      <p:ext uri="{BB962C8B-B14F-4D97-AF65-F5344CB8AC3E}">
        <p14:creationId xmlns:p14="http://schemas.microsoft.com/office/powerpoint/2010/main" val="1465826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6E4F1B-5712-4F40-8F22-D0F44C0A9FFB}" type="slidenum">
              <a:rPr lang="en-GB" smtClean="0"/>
              <a:pPr/>
              <a:t>12</a:t>
            </a:fld>
            <a:endParaRPr lang="en-GB"/>
          </a:p>
        </p:txBody>
      </p:sp>
    </p:spTree>
    <p:extLst>
      <p:ext uri="{BB962C8B-B14F-4D97-AF65-F5344CB8AC3E}">
        <p14:creationId xmlns:p14="http://schemas.microsoft.com/office/powerpoint/2010/main" val="1452572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6E4F1B-5712-4F40-8F22-D0F44C0A9FFB}" type="slidenum">
              <a:rPr lang="en-GB" smtClean="0"/>
              <a:pPr/>
              <a:t>13</a:t>
            </a:fld>
            <a:endParaRPr lang="en-GB"/>
          </a:p>
        </p:txBody>
      </p:sp>
    </p:spTree>
    <p:extLst>
      <p:ext uri="{BB962C8B-B14F-4D97-AF65-F5344CB8AC3E}">
        <p14:creationId xmlns:p14="http://schemas.microsoft.com/office/powerpoint/2010/main" val="3844986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Times" charset="0"/>
                <a:ea typeface="MS PGothic" panose="020B0600070205080204" pitchFamily="34" charset="-128"/>
                <a:cs typeface="MS PGothic" pitchFamily="34" charset="-128"/>
              </a:rPr>
              <a:t>Some people think that drinking alcohol helps relieve stress and anxiety and so problems will be forgotten for a while. </a:t>
            </a:r>
          </a:p>
          <a:p>
            <a:r>
              <a:rPr lang="en-GB" sz="1200" kern="1200">
                <a:solidFill>
                  <a:schemeClr val="tx1"/>
                </a:solidFill>
                <a:effectLst/>
                <a:latin typeface="Times" charset="0"/>
                <a:ea typeface="MS PGothic" panose="020B0600070205080204" pitchFamily="34" charset="-128"/>
                <a:cs typeface="MS PGothic" pitchFamily="34" charset="-128"/>
              </a:rPr>
              <a:t>Sadly those problems are still there when sober and could be made worse by spending money on alcohol or due to the headache and hangover suffered after drinking too much.</a:t>
            </a:r>
          </a:p>
          <a:p>
            <a:r>
              <a:rPr lang="en-GB" sz="1200" kern="1200">
                <a:solidFill>
                  <a:schemeClr val="tx1"/>
                </a:solidFill>
                <a:effectLst/>
                <a:latin typeface="Times" charset="0"/>
                <a:ea typeface="MS PGothic" panose="020B0600070205080204" pitchFamily="34" charset="-128"/>
                <a:cs typeface="MS PGothic" pitchFamily="34" charset="-128"/>
              </a:rPr>
              <a:t>Other people think feel that alcohol makes them more confident and happy and so they can slip into harmful patterns of drinking. – drinking more often and more each time. That’s why it’s important to be aware of the low risk guidelines of drinking 14 units ( 7 pints or glasses of wine or 7 double vodkas) each week or less and spread over the week. </a:t>
            </a:r>
          </a:p>
          <a:p>
            <a:r>
              <a:rPr lang="en-GB" sz="1200" kern="1200">
                <a:solidFill>
                  <a:schemeClr val="tx1"/>
                </a:solidFill>
                <a:effectLst/>
                <a:latin typeface="Times" charset="0"/>
                <a:ea typeface="MS PGothic" panose="020B0600070205080204" pitchFamily="34" charset="-128"/>
                <a:cs typeface="MS PGothic" pitchFamily="34" charset="-128"/>
              </a:rPr>
              <a:t>If someone begins to notice they are drinking significantly more than this, are drinking secretly, or feel they can’t stop drinking or need a drink in the morning – then the earlier help is looked for the better. There are local groups of people who meet each week to fight their alcohol addiction or the doctor can refer to the best support groups and organisations in the local area. </a:t>
            </a:r>
          </a:p>
          <a:p>
            <a:r>
              <a:rPr lang="en-GB" sz="1200" kern="1200">
                <a:solidFill>
                  <a:schemeClr val="tx1"/>
                </a:solidFill>
                <a:effectLst/>
                <a:latin typeface="Times" charset="0"/>
                <a:ea typeface="MS PGothic" panose="020B0600070205080204" pitchFamily="34" charset="-128"/>
                <a:cs typeface="MS PGothic" pitchFamily="34" charset="-128"/>
              </a:rPr>
              <a:t>There are also organisations that support the family and children of alcoholics and a full list can be found on the: where to go for help and support list</a:t>
            </a:r>
          </a:p>
          <a:p>
            <a:endParaRPr lang="en-GB"/>
          </a:p>
        </p:txBody>
      </p:sp>
      <p:sp>
        <p:nvSpPr>
          <p:cNvPr id="4" name="Slide Number Placeholder 3"/>
          <p:cNvSpPr>
            <a:spLocks noGrp="1"/>
          </p:cNvSpPr>
          <p:nvPr>
            <p:ph type="sldNum" sz="quarter" idx="5"/>
          </p:nvPr>
        </p:nvSpPr>
        <p:spPr/>
        <p:txBody>
          <a:bodyPr/>
          <a:lstStyle/>
          <a:p>
            <a:pPr>
              <a:defRPr/>
            </a:pPr>
            <a:fld id="{B246BCCD-1C6F-7D46-8D6F-50DD062CAD7A}" type="slidenum">
              <a:rPr lang="en-US" altLang="en-US" smtClean="0"/>
              <a:pPr>
                <a:defRPr/>
              </a:pPr>
              <a:t>14</a:t>
            </a:fld>
            <a:endParaRPr lang="en-US" altLang="en-US"/>
          </a:p>
        </p:txBody>
      </p:sp>
    </p:spTree>
    <p:extLst>
      <p:ext uri="{BB962C8B-B14F-4D97-AF65-F5344CB8AC3E}">
        <p14:creationId xmlns:p14="http://schemas.microsoft.com/office/powerpoint/2010/main" val="594633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26E4F1B-5712-4F40-8F22-D0F44C0A9FFB}" type="slidenum">
              <a:rPr lang="en-GB" smtClean="0"/>
              <a:pPr/>
              <a:t>15</a:t>
            </a:fld>
            <a:endParaRPr lang="en-GB"/>
          </a:p>
        </p:txBody>
      </p:sp>
      <p:sp>
        <p:nvSpPr>
          <p:cNvPr id="21" name="Rectangle 20"/>
          <p:cNvSpPr/>
          <p:nvPr/>
        </p:nvSpPr>
        <p:spPr>
          <a:xfrm>
            <a:off x="419878" y="5132197"/>
            <a:ext cx="6436535" cy="646331"/>
          </a:xfrm>
          <a:prstGeom prst="rect">
            <a:avLst/>
          </a:prstGeom>
        </p:spPr>
        <p:txBody>
          <a:bodyPr wrap="square">
            <a:spAutoFit/>
          </a:bodyPr>
          <a:lstStyle/>
          <a:p>
            <a:r>
              <a:rPr lang="en-GB" baseline="30000"/>
              <a:t>Explain the importance of </a:t>
            </a:r>
          </a:p>
          <a:p>
            <a:r>
              <a:rPr lang="en-GB" baseline="30000"/>
              <a:t>- pacing (drinking soft drinks to slow down drinking) and </a:t>
            </a:r>
          </a:p>
          <a:p>
            <a:r>
              <a:rPr lang="en-GB" baseline="30000"/>
              <a:t>- eating before or while drinking as this slows down the absorption of alcohol into the body</a:t>
            </a:r>
          </a:p>
        </p:txBody>
      </p:sp>
      <p:sp>
        <p:nvSpPr>
          <p:cNvPr id="3" name="Notes Placeholder 2">
            <a:extLst>
              <a:ext uri="{FF2B5EF4-FFF2-40B4-BE49-F238E27FC236}">
                <a16:creationId xmlns:a16="http://schemas.microsoft.com/office/drawing/2014/main" id="{6817A539-E780-884B-9D75-2A96952578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Explain the importance of eating before or while drinking as this slows down the absorption of alcohol into the body.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Pacing (alternating alcoholic drinks with soft drinks to slow limit consumption)  also stops someone from drink a large quantity of alcohol too quickly</a:t>
            </a:r>
          </a:p>
          <a:p>
            <a:endParaRPr lang="en-US"/>
          </a:p>
        </p:txBody>
      </p:sp>
    </p:spTree>
    <p:extLst>
      <p:ext uri="{BB962C8B-B14F-4D97-AF65-F5344CB8AC3E}">
        <p14:creationId xmlns:p14="http://schemas.microsoft.com/office/powerpoint/2010/main" val="1399644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sz="1000" b="1">
                <a:latin typeface="Century Gothic"/>
                <a:cs typeface="Century Gothic"/>
              </a:rPr>
              <a:t>Brain</a:t>
            </a:r>
            <a:endParaRPr lang="en-GB" sz="1000">
              <a:latin typeface="Century Gothic"/>
              <a:cs typeface="Century Gothic"/>
            </a:endParaRPr>
          </a:p>
          <a:p>
            <a:pPr>
              <a:lnSpc>
                <a:spcPct val="150000"/>
              </a:lnSpc>
            </a:pPr>
            <a:r>
              <a:rPr lang="en-GB" sz="1000">
                <a:latin typeface="Century Gothic"/>
                <a:cs typeface="Century Gothic"/>
              </a:rPr>
              <a:t>Too much alcohol acts a depressant on the brain, the control centre of the body. It can make the drinker feel happy for a little while, but that’s followed by a depressing low. Long-term drinking can kill off brain cells and lead to memory loss and mental problems</a:t>
            </a:r>
          </a:p>
          <a:p>
            <a:endParaRPr lang="en-US"/>
          </a:p>
        </p:txBody>
      </p:sp>
      <p:sp>
        <p:nvSpPr>
          <p:cNvPr id="4" name="Slide Number Placeholder 3"/>
          <p:cNvSpPr>
            <a:spLocks noGrp="1"/>
          </p:cNvSpPr>
          <p:nvPr>
            <p:ph type="sldNum" sz="quarter" idx="10"/>
          </p:nvPr>
        </p:nvSpPr>
        <p:spPr/>
        <p:txBody>
          <a:bodyPr/>
          <a:lstStyle/>
          <a:p>
            <a:fld id="{426E4F1B-5712-4F40-8F22-D0F44C0A9FFB}" type="slidenum">
              <a:rPr lang="en-GB" smtClean="0"/>
              <a:pPr/>
              <a:t>16</a:t>
            </a:fld>
            <a:endParaRPr lang="en-GB"/>
          </a:p>
        </p:txBody>
      </p:sp>
    </p:spTree>
    <p:extLst>
      <p:ext uri="{BB962C8B-B14F-4D97-AF65-F5344CB8AC3E}">
        <p14:creationId xmlns:p14="http://schemas.microsoft.com/office/powerpoint/2010/main" val="1091949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sz="1000">
                <a:latin typeface="Century Gothic"/>
                <a:cs typeface="Century Gothic"/>
              </a:rPr>
              <a:t>HEART</a:t>
            </a:r>
          </a:p>
          <a:p>
            <a:pPr>
              <a:lnSpc>
                <a:spcPct val="150000"/>
              </a:lnSpc>
            </a:pPr>
            <a:r>
              <a:rPr lang="en-GB" sz="1000">
                <a:latin typeface="Century Gothic"/>
                <a:cs typeface="Century Gothic"/>
              </a:rPr>
              <a:t>Drinking large quantities of alcohol over a short period can cause irregular heart beats and shortness of breath, leading to panic attacks and illness.  If an adults drinks one or two drinks, it’s fine, but it’s important to be physically active, eat a healthy, balanced diet and to avoid smoking if you want to be ‘heart healthy’</a:t>
            </a:r>
          </a:p>
          <a:p>
            <a:endParaRPr lang="en-US"/>
          </a:p>
        </p:txBody>
      </p:sp>
      <p:sp>
        <p:nvSpPr>
          <p:cNvPr id="4" name="Slide Number Placeholder 3"/>
          <p:cNvSpPr>
            <a:spLocks noGrp="1"/>
          </p:cNvSpPr>
          <p:nvPr>
            <p:ph type="sldNum" sz="quarter" idx="10"/>
          </p:nvPr>
        </p:nvSpPr>
        <p:spPr/>
        <p:txBody>
          <a:bodyPr/>
          <a:lstStyle/>
          <a:p>
            <a:fld id="{426E4F1B-5712-4F40-8F22-D0F44C0A9FFB}" type="slidenum">
              <a:rPr lang="en-GB" smtClean="0"/>
              <a:pPr/>
              <a:t>17</a:t>
            </a:fld>
            <a:endParaRPr lang="en-GB"/>
          </a:p>
        </p:txBody>
      </p:sp>
    </p:spTree>
    <p:extLst>
      <p:ext uri="{BB962C8B-B14F-4D97-AF65-F5344CB8AC3E}">
        <p14:creationId xmlns:p14="http://schemas.microsoft.com/office/powerpoint/2010/main" val="3445546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sz="1000">
                <a:latin typeface="Century Gothic"/>
                <a:cs typeface="Century Gothic"/>
              </a:rPr>
              <a:t>PRIVATE PARTS </a:t>
            </a:r>
          </a:p>
          <a:p>
            <a:pPr>
              <a:lnSpc>
                <a:spcPct val="150000"/>
              </a:lnSpc>
            </a:pPr>
            <a:r>
              <a:rPr lang="en-GB" sz="1000">
                <a:latin typeface="Century Gothic"/>
                <a:cs typeface="Century Gothic"/>
              </a:rPr>
              <a:t>Drinking too much alcohol can affect performance in the bedroom because the drinker’s not fully in control of their body. Alcohol affects judgement too, so people may have unsafe sex or sex they later regret, which could lead to pregnancy or STIs. In women, heavy drinking may delay periods and affect fertility. As alcohol crosses the placenta to the baby, you should not drink if you are pregnant. </a:t>
            </a:r>
          </a:p>
          <a:p>
            <a:endParaRPr lang="en-US"/>
          </a:p>
        </p:txBody>
      </p:sp>
      <p:sp>
        <p:nvSpPr>
          <p:cNvPr id="4" name="Slide Number Placeholder 3"/>
          <p:cNvSpPr>
            <a:spLocks noGrp="1"/>
          </p:cNvSpPr>
          <p:nvPr>
            <p:ph type="sldNum" sz="quarter" idx="10"/>
          </p:nvPr>
        </p:nvSpPr>
        <p:spPr/>
        <p:txBody>
          <a:bodyPr/>
          <a:lstStyle/>
          <a:p>
            <a:fld id="{426E4F1B-5712-4F40-8F22-D0F44C0A9FFB}" type="slidenum">
              <a:rPr lang="en-GB" smtClean="0"/>
              <a:pPr/>
              <a:t>18</a:t>
            </a:fld>
            <a:endParaRPr lang="en-GB"/>
          </a:p>
        </p:txBody>
      </p:sp>
      <p:sp>
        <p:nvSpPr>
          <p:cNvPr id="5" name="TextBox 4"/>
          <p:cNvSpPr txBox="1"/>
          <p:nvPr/>
        </p:nvSpPr>
        <p:spPr>
          <a:xfrm>
            <a:off x="5981700" y="5118100"/>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729414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6E4F1B-5712-4F40-8F22-D0F44C0A9FFB}" type="slidenum">
              <a:rPr lang="en-GB" smtClean="0"/>
              <a:pPr/>
              <a:t>19</a:t>
            </a:fld>
            <a:endParaRPr lang="en-GB"/>
          </a:p>
        </p:txBody>
      </p:sp>
    </p:spTree>
    <p:extLst>
      <p:ext uri="{BB962C8B-B14F-4D97-AF65-F5344CB8AC3E}">
        <p14:creationId xmlns:p14="http://schemas.microsoft.com/office/powerpoint/2010/main" val="611302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8248B4-05AC-4B1A-992B-69771E8850E2}" type="slidenum">
              <a:rPr lang="en-GB" smtClean="0"/>
              <a:t>2</a:t>
            </a:fld>
            <a:endParaRPr lang="en-GB"/>
          </a:p>
        </p:txBody>
      </p:sp>
    </p:spTree>
    <p:extLst>
      <p:ext uri="{BB962C8B-B14F-4D97-AF65-F5344CB8AC3E}">
        <p14:creationId xmlns:p14="http://schemas.microsoft.com/office/powerpoint/2010/main" val="761391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23950"/>
            <a:ext cx="4457700" cy="3086100"/>
          </a:xfrm>
        </p:spPr>
      </p:sp>
      <p:sp>
        <p:nvSpPr>
          <p:cNvPr id="3" name="Notes Placeholder 2"/>
          <p:cNvSpPr>
            <a:spLocks noGrp="1"/>
          </p:cNvSpPr>
          <p:nvPr>
            <p:ph type="body" idx="1"/>
          </p:nvPr>
        </p:nvSpPr>
        <p:spPr/>
        <p:txBody>
          <a:bodyPr/>
          <a:lstStyle/>
          <a:p>
            <a:r>
              <a:rPr lang="en-GB"/>
              <a:t>Put in lots of different icons here with arrows, equals, happy and sad and sick faces, unwell, sexy, all different drinks and soft drinks, food, dancing, </a:t>
            </a:r>
            <a:r>
              <a:rPr lang="en-GB" err="1"/>
              <a:t>etc</a:t>
            </a:r>
            <a:r>
              <a:rPr lang="en-GB"/>
              <a:t> – good and bad options. Include law ones, injury if possible? </a:t>
            </a:r>
          </a:p>
          <a:p>
            <a:endParaRPr lang="en-US"/>
          </a:p>
        </p:txBody>
      </p:sp>
      <p:sp>
        <p:nvSpPr>
          <p:cNvPr id="4" name="Slide Number Placeholder 3"/>
          <p:cNvSpPr>
            <a:spLocks noGrp="1"/>
          </p:cNvSpPr>
          <p:nvPr>
            <p:ph type="sldNum" sz="quarter" idx="10"/>
          </p:nvPr>
        </p:nvSpPr>
        <p:spPr/>
        <p:txBody>
          <a:bodyPr/>
          <a:lstStyle/>
          <a:p>
            <a:fld id="{426E4F1B-5712-4F40-8F22-D0F44C0A9FFB}" type="slidenum">
              <a:rPr lang="en-GB" smtClean="0"/>
              <a:pPr/>
              <a:t>20</a:t>
            </a:fld>
            <a:endParaRPr lang="en-GB"/>
          </a:p>
        </p:txBody>
      </p:sp>
    </p:spTree>
    <p:extLst>
      <p:ext uri="{BB962C8B-B14F-4D97-AF65-F5344CB8AC3E}">
        <p14:creationId xmlns:p14="http://schemas.microsoft.com/office/powerpoint/2010/main" val="3622296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2395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6E4F1B-5712-4F40-8F22-D0F44C0A9FFB}" type="slidenum">
              <a:rPr lang="en-GB" smtClean="0"/>
              <a:pPr/>
              <a:t>21</a:t>
            </a:fld>
            <a:endParaRPr lang="en-GB"/>
          </a:p>
        </p:txBody>
      </p:sp>
      <p:pic>
        <p:nvPicPr>
          <p:cNvPr id="5" name="Picture 4">
            <a:extLst>
              <a:ext uri="{FF2B5EF4-FFF2-40B4-BE49-F238E27FC236}">
                <a16:creationId xmlns:a16="http://schemas.microsoft.com/office/drawing/2014/main" id="{940E41B0-CA8F-BC4B-BAEE-C9626577D63A}"/>
              </a:ext>
            </a:extLst>
          </p:cNvPr>
          <p:cNvPicPr/>
          <p:nvPr/>
        </p:nvPicPr>
        <p:blipFill rotWithShape="1">
          <a:blip r:embed="rId3" cstate="screen">
            <a:extLst>
              <a:ext uri="{28A0092B-C50C-407E-A947-70E740481C1C}">
                <a14:useLocalDpi xmlns:a14="http://schemas.microsoft.com/office/drawing/2010/main"/>
              </a:ext>
            </a:extLst>
          </a:blip>
          <a:srcRect l="9729" t="7699" r="9729" b="9729"/>
          <a:stretch/>
        </p:blipFill>
        <p:spPr>
          <a:xfrm>
            <a:off x="2163421" y="5877394"/>
            <a:ext cx="307764" cy="298045"/>
          </a:xfrm>
          <a:prstGeom prst="rect">
            <a:avLst/>
          </a:prstGeom>
        </p:spPr>
      </p:pic>
      <p:pic>
        <p:nvPicPr>
          <p:cNvPr id="6" name="Picture 5">
            <a:extLst>
              <a:ext uri="{FF2B5EF4-FFF2-40B4-BE49-F238E27FC236}">
                <a16:creationId xmlns:a16="http://schemas.microsoft.com/office/drawing/2014/main" id="{E3A0C675-DCE9-A348-BBBF-CAF4C9BE5E63}"/>
              </a:ext>
            </a:extLst>
          </p:cNvPr>
          <p:cNvPicPr/>
          <p:nvPr/>
        </p:nvPicPr>
        <p:blipFill rotWithShape="1">
          <a:blip r:embed="rId4" cstate="screen">
            <a:extLst>
              <a:ext uri="{28A0092B-C50C-407E-A947-70E740481C1C}">
                <a14:useLocalDpi xmlns:a14="http://schemas.microsoft.com/office/drawing/2010/main"/>
              </a:ext>
            </a:extLst>
          </a:blip>
          <a:srcRect/>
          <a:stretch/>
        </p:blipFill>
        <p:spPr>
          <a:xfrm>
            <a:off x="731275" y="7813464"/>
            <a:ext cx="319457" cy="303422"/>
          </a:xfrm>
          <a:prstGeom prst="rect">
            <a:avLst/>
          </a:prstGeom>
        </p:spPr>
      </p:pic>
      <p:pic>
        <p:nvPicPr>
          <p:cNvPr id="7" name="Picture 6">
            <a:extLst>
              <a:ext uri="{FF2B5EF4-FFF2-40B4-BE49-F238E27FC236}">
                <a16:creationId xmlns:a16="http://schemas.microsoft.com/office/drawing/2014/main" id="{4DC77AB2-E088-794D-9699-D16D34BE4478}"/>
              </a:ext>
            </a:extLst>
          </p:cNvPr>
          <p:cNvPicPr/>
          <p:nvPr/>
        </p:nvPicPr>
        <p:blipFill rotWithShape="1">
          <a:blip r:embed="rId5" cstate="print">
            <a:extLst>
              <a:ext uri="{28A0092B-C50C-407E-A947-70E740481C1C}">
                <a14:useLocalDpi xmlns:a14="http://schemas.microsoft.com/office/drawing/2010/main"/>
              </a:ext>
            </a:extLst>
          </a:blip>
          <a:srcRect b="-1"/>
          <a:stretch/>
        </p:blipFill>
        <p:spPr>
          <a:xfrm>
            <a:off x="2882083" y="5359833"/>
            <a:ext cx="307764" cy="305781"/>
          </a:xfrm>
          <a:prstGeom prst="rect">
            <a:avLst/>
          </a:prstGeom>
        </p:spPr>
      </p:pic>
      <p:pic>
        <p:nvPicPr>
          <p:cNvPr id="8" name="Picture 7">
            <a:extLst>
              <a:ext uri="{FF2B5EF4-FFF2-40B4-BE49-F238E27FC236}">
                <a16:creationId xmlns:a16="http://schemas.microsoft.com/office/drawing/2014/main" id="{6D0DD10F-12F9-704B-8345-DE718E1250C3}"/>
              </a:ext>
            </a:extLst>
          </p:cNvPr>
          <p:cNvPicPr/>
          <p:nvPr/>
        </p:nvPicPr>
        <p:blipFill rotWithShape="1">
          <a:blip r:embed="rId6" cstate="screen">
            <a:extLst>
              <a:ext uri="{28A0092B-C50C-407E-A947-70E740481C1C}">
                <a14:useLocalDpi xmlns:a14="http://schemas.microsoft.com/office/drawing/2010/main"/>
              </a:ext>
            </a:extLst>
          </a:blip>
          <a:srcRect/>
          <a:stretch/>
        </p:blipFill>
        <p:spPr>
          <a:xfrm>
            <a:off x="747825" y="9894242"/>
            <a:ext cx="297780" cy="394377"/>
          </a:xfrm>
          <a:prstGeom prst="rect">
            <a:avLst/>
          </a:prstGeom>
        </p:spPr>
      </p:pic>
      <p:pic>
        <p:nvPicPr>
          <p:cNvPr id="9" name="Picture 8">
            <a:extLst>
              <a:ext uri="{FF2B5EF4-FFF2-40B4-BE49-F238E27FC236}">
                <a16:creationId xmlns:a16="http://schemas.microsoft.com/office/drawing/2014/main" id="{F79A3D9E-5966-6744-899D-CE3DDA789E23}"/>
              </a:ext>
            </a:extLst>
          </p:cNvPr>
          <p:cNvPicPr/>
          <p:nvPr/>
        </p:nvPicPr>
        <p:blipFill>
          <a:blip r:embed="rId7" cstate="screen">
            <a:extLst>
              <a:ext uri="{28A0092B-C50C-407E-A947-70E740481C1C}">
                <a14:useLocalDpi xmlns:a14="http://schemas.microsoft.com/office/drawing/2010/main"/>
              </a:ext>
            </a:extLst>
          </a:blip>
          <a:stretch>
            <a:fillRect/>
          </a:stretch>
        </p:blipFill>
        <p:spPr>
          <a:xfrm>
            <a:off x="726864" y="5252000"/>
            <a:ext cx="324527" cy="369305"/>
          </a:xfrm>
          <a:prstGeom prst="rect">
            <a:avLst/>
          </a:prstGeom>
        </p:spPr>
      </p:pic>
      <p:pic>
        <p:nvPicPr>
          <p:cNvPr id="10" name="Picture 9">
            <a:extLst>
              <a:ext uri="{FF2B5EF4-FFF2-40B4-BE49-F238E27FC236}">
                <a16:creationId xmlns:a16="http://schemas.microsoft.com/office/drawing/2014/main" id="{6A271C32-93D8-0443-98CD-3A6E441E2F06}"/>
              </a:ext>
            </a:extLst>
          </p:cNvPr>
          <p:cNvPicPr/>
          <p:nvPr/>
        </p:nvPicPr>
        <p:blipFill>
          <a:blip r:embed="rId8" cstate="screen">
            <a:extLst>
              <a:ext uri="{28A0092B-C50C-407E-A947-70E740481C1C}">
                <a14:useLocalDpi xmlns:a14="http://schemas.microsoft.com/office/drawing/2010/main"/>
              </a:ext>
            </a:extLst>
          </a:blip>
          <a:stretch>
            <a:fillRect/>
          </a:stretch>
        </p:blipFill>
        <p:spPr>
          <a:xfrm>
            <a:off x="4769880" y="6546978"/>
            <a:ext cx="300009" cy="286153"/>
          </a:xfrm>
          <a:prstGeom prst="rect">
            <a:avLst/>
          </a:prstGeom>
        </p:spPr>
      </p:pic>
      <p:pic>
        <p:nvPicPr>
          <p:cNvPr id="11" name="Picture 10">
            <a:extLst>
              <a:ext uri="{FF2B5EF4-FFF2-40B4-BE49-F238E27FC236}">
                <a16:creationId xmlns:a16="http://schemas.microsoft.com/office/drawing/2014/main" id="{4AEBA2DF-77E3-6C40-BCBF-5D86125A871D}"/>
              </a:ext>
            </a:extLst>
          </p:cNvPr>
          <p:cNvPicPr/>
          <p:nvPr/>
        </p:nvPicPr>
        <p:blipFill rotWithShape="1">
          <a:blip r:embed="rId9" cstate="screen">
            <a:extLst>
              <a:ext uri="{28A0092B-C50C-407E-A947-70E740481C1C}">
                <a14:useLocalDpi xmlns:a14="http://schemas.microsoft.com/office/drawing/2010/main"/>
              </a:ext>
            </a:extLst>
          </a:blip>
          <a:srcRect/>
          <a:stretch/>
        </p:blipFill>
        <p:spPr>
          <a:xfrm>
            <a:off x="4087415" y="7106056"/>
            <a:ext cx="315006" cy="288315"/>
          </a:xfrm>
          <a:prstGeom prst="rect">
            <a:avLst/>
          </a:prstGeom>
        </p:spPr>
      </p:pic>
      <p:pic>
        <p:nvPicPr>
          <p:cNvPr id="12" name="Picture 11" descr="Screen Shot 2015-10-30 at 18.48.37.png">
            <a:extLst>
              <a:ext uri="{FF2B5EF4-FFF2-40B4-BE49-F238E27FC236}">
                <a16:creationId xmlns:a16="http://schemas.microsoft.com/office/drawing/2014/main" id="{1F334C92-A103-CC49-86D5-6D8648A433B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730447" y="5322827"/>
            <a:ext cx="303879" cy="308262"/>
          </a:xfrm>
          <a:prstGeom prst="rect">
            <a:avLst/>
          </a:prstGeom>
        </p:spPr>
      </p:pic>
      <p:pic>
        <p:nvPicPr>
          <p:cNvPr id="13" name="Picture 12" descr="Screen Shot 2015-10-30 at 18.50.16.png">
            <a:extLst>
              <a:ext uri="{FF2B5EF4-FFF2-40B4-BE49-F238E27FC236}">
                <a16:creationId xmlns:a16="http://schemas.microsoft.com/office/drawing/2014/main" id="{B7FB50EA-7E7D-254D-92D6-006C6A82D06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18275" y="7044198"/>
            <a:ext cx="338815" cy="335817"/>
          </a:xfrm>
          <a:prstGeom prst="rect">
            <a:avLst/>
          </a:prstGeom>
        </p:spPr>
      </p:pic>
      <p:pic>
        <p:nvPicPr>
          <p:cNvPr id="14" name="Content Placeholder 3">
            <a:extLst>
              <a:ext uri="{FF2B5EF4-FFF2-40B4-BE49-F238E27FC236}">
                <a16:creationId xmlns:a16="http://schemas.microsoft.com/office/drawing/2014/main" id="{7EEF00BD-2B17-3347-9954-4A8522ED582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10000" t="7551" r="9444" b="10782"/>
          <a:stretch/>
        </p:blipFill>
        <p:spPr>
          <a:xfrm>
            <a:off x="2829190" y="7805834"/>
            <a:ext cx="314345" cy="318681"/>
          </a:xfrm>
          <a:prstGeom prst="rect">
            <a:avLst/>
          </a:prstGeom>
        </p:spPr>
      </p:pic>
      <p:pic>
        <p:nvPicPr>
          <p:cNvPr id="15" name="Picture 14" descr="Screen Shot 2016-02-22 at 11.47.51.png">
            <a:extLst>
              <a:ext uri="{FF2B5EF4-FFF2-40B4-BE49-F238E27FC236}">
                <a16:creationId xmlns:a16="http://schemas.microsoft.com/office/drawing/2014/main" id="{B070F93B-A778-5548-B0CF-EAC55C7FF7A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114539" y="5877394"/>
            <a:ext cx="326121" cy="333670"/>
          </a:xfrm>
          <a:prstGeom prst="rect">
            <a:avLst/>
          </a:prstGeom>
        </p:spPr>
      </p:pic>
      <p:pic>
        <p:nvPicPr>
          <p:cNvPr id="16" name="Picture 15" descr="Screen Shot 2016-02-22 at 11.49.48.png">
            <a:extLst>
              <a:ext uri="{FF2B5EF4-FFF2-40B4-BE49-F238E27FC236}">
                <a16:creationId xmlns:a16="http://schemas.microsoft.com/office/drawing/2014/main" id="{19C524DE-02FB-8E44-A806-C12981CB0ADB}"/>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13500" y="6422575"/>
            <a:ext cx="330781" cy="313233"/>
          </a:xfrm>
          <a:prstGeom prst="rect">
            <a:avLst/>
          </a:prstGeom>
        </p:spPr>
      </p:pic>
      <p:pic>
        <p:nvPicPr>
          <p:cNvPr id="17" name="Picture 16" descr="Icon&#10;&#10;Description automatically generated">
            <a:extLst>
              <a:ext uri="{FF2B5EF4-FFF2-40B4-BE49-F238E27FC236}">
                <a16:creationId xmlns:a16="http://schemas.microsoft.com/office/drawing/2014/main" id="{3CDDF136-997F-4242-A7BE-23982304FE0F}"/>
              </a:ext>
            </a:extLst>
          </p:cNvPr>
          <p:cNvPicPr>
            <a:picLocks noChangeAspect="1"/>
          </p:cNvPicPr>
          <p:nvPr/>
        </p:nvPicPr>
        <p:blipFill>
          <a:blip r:embed="rId15"/>
          <a:stretch>
            <a:fillRect/>
          </a:stretch>
        </p:blipFill>
        <p:spPr>
          <a:xfrm>
            <a:off x="2862440" y="6445663"/>
            <a:ext cx="307764" cy="307290"/>
          </a:xfrm>
          <a:prstGeom prst="rect">
            <a:avLst/>
          </a:prstGeom>
        </p:spPr>
      </p:pic>
      <p:pic>
        <p:nvPicPr>
          <p:cNvPr id="18" name="Picture 17" descr="Icon&#10;&#10;Description automatically generated with medium confidence">
            <a:extLst>
              <a:ext uri="{FF2B5EF4-FFF2-40B4-BE49-F238E27FC236}">
                <a16:creationId xmlns:a16="http://schemas.microsoft.com/office/drawing/2014/main" id="{B4D5ACD8-0988-A742-A473-D1307EC07F26}"/>
              </a:ext>
            </a:extLst>
          </p:cNvPr>
          <p:cNvPicPr>
            <a:picLocks noChangeAspect="1"/>
          </p:cNvPicPr>
          <p:nvPr/>
        </p:nvPicPr>
        <p:blipFill>
          <a:blip r:embed="rId16"/>
          <a:stretch>
            <a:fillRect/>
          </a:stretch>
        </p:blipFill>
        <p:spPr>
          <a:xfrm>
            <a:off x="4087415" y="8513945"/>
            <a:ext cx="315006" cy="315498"/>
          </a:xfrm>
          <a:prstGeom prst="rect">
            <a:avLst/>
          </a:prstGeom>
        </p:spPr>
      </p:pic>
      <p:pic>
        <p:nvPicPr>
          <p:cNvPr id="19" name="Picture 18" descr="Icon&#10;&#10;Description automatically generated">
            <a:extLst>
              <a:ext uri="{FF2B5EF4-FFF2-40B4-BE49-F238E27FC236}">
                <a16:creationId xmlns:a16="http://schemas.microsoft.com/office/drawing/2014/main" id="{FF783E65-B211-C04E-8825-66C4C07E1351}"/>
              </a:ext>
            </a:extLst>
          </p:cNvPr>
          <p:cNvPicPr>
            <a:picLocks noChangeAspect="1"/>
          </p:cNvPicPr>
          <p:nvPr/>
        </p:nvPicPr>
        <p:blipFill>
          <a:blip r:embed="rId17"/>
          <a:stretch>
            <a:fillRect/>
          </a:stretch>
        </p:blipFill>
        <p:spPr>
          <a:xfrm>
            <a:off x="2904470" y="9614511"/>
            <a:ext cx="293227" cy="293227"/>
          </a:xfrm>
          <a:prstGeom prst="rect">
            <a:avLst/>
          </a:prstGeom>
        </p:spPr>
      </p:pic>
      <p:pic>
        <p:nvPicPr>
          <p:cNvPr id="20" name="Picture 19" descr="Icon&#10;&#10;Description automatically generated">
            <a:extLst>
              <a:ext uri="{FF2B5EF4-FFF2-40B4-BE49-F238E27FC236}">
                <a16:creationId xmlns:a16="http://schemas.microsoft.com/office/drawing/2014/main" id="{AA1395BE-5847-7F44-8AA0-F3CFA76BE23A}"/>
              </a:ext>
            </a:extLst>
          </p:cNvPr>
          <p:cNvPicPr>
            <a:picLocks noChangeAspect="1"/>
          </p:cNvPicPr>
          <p:nvPr/>
        </p:nvPicPr>
        <p:blipFill>
          <a:blip r:embed="rId18"/>
          <a:stretch>
            <a:fillRect/>
          </a:stretch>
        </p:blipFill>
        <p:spPr>
          <a:xfrm>
            <a:off x="4658886" y="9606767"/>
            <a:ext cx="315006" cy="298966"/>
          </a:xfrm>
          <a:prstGeom prst="rect">
            <a:avLst/>
          </a:prstGeom>
        </p:spPr>
      </p:pic>
      <p:pic>
        <p:nvPicPr>
          <p:cNvPr id="21" name="Picture 20" descr="Icon&#10;&#10;Description automatically generated">
            <a:extLst>
              <a:ext uri="{FF2B5EF4-FFF2-40B4-BE49-F238E27FC236}">
                <a16:creationId xmlns:a16="http://schemas.microsoft.com/office/drawing/2014/main" id="{6A223622-0438-A843-8A8D-27824C2DD377}"/>
              </a:ext>
            </a:extLst>
          </p:cNvPr>
          <p:cNvPicPr>
            <a:picLocks noChangeAspect="1"/>
          </p:cNvPicPr>
          <p:nvPr/>
        </p:nvPicPr>
        <p:blipFill>
          <a:blip r:embed="rId19"/>
          <a:stretch>
            <a:fillRect/>
          </a:stretch>
        </p:blipFill>
        <p:spPr>
          <a:xfrm>
            <a:off x="6564741" y="9612505"/>
            <a:ext cx="295120" cy="293228"/>
          </a:xfrm>
          <a:prstGeom prst="rect">
            <a:avLst/>
          </a:prstGeom>
        </p:spPr>
      </p:pic>
      <p:pic>
        <p:nvPicPr>
          <p:cNvPr id="22" name="Picture 21" descr="Icon&#10;&#10;Description automatically generated">
            <a:extLst>
              <a:ext uri="{FF2B5EF4-FFF2-40B4-BE49-F238E27FC236}">
                <a16:creationId xmlns:a16="http://schemas.microsoft.com/office/drawing/2014/main" id="{BFEF2EB5-ECD7-3447-8FC5-B02799D86C96}"/>
              </a:ext>
            </a:extLst>
          </p:cNvPr>
          <p:cNvPicPr>
            <a:picLocks noChangeAspect="1"/>
          </p:cNvPicPr>
          <p:nvPr/>
        </p:nvPicPr>
        <p:blipFill>
          <a:blip r:embed="rId20"/>
          <a:stretch>
            <a:fillRect/>
          </a:stretch>
        </p:blipFill>
        <p:spPr>
          <a:xfrm>
            <a:off x="2103295" y="8496904"/>
            <a:ext cx="300478" cy="300478"/>
          </a:xfrm>
          <a:prstGeom prst="rect">
            <a:avLst/>
          </a:prstGeom>
        </p:spPr>
      </p:pic>
      <p:pic>
        <p:nvPicPr>
          <p:cNvPr id="23" name="Picture 22" descr="Icon&#10;&#10;Description automatically generated">
            <a:extLst>
              <a:ext uri="{FF2B5EF4-FFF2-40B4-BE49-F238E27FC236}">
                <a16:creationId xmlns:a16="http://schemas.microsoft.com/office/drawing/2014/main" id="{E571FC55-03EC-644F-A7F8-E69D0BEE4A65}"/>
              </a:ext>
            </a:extLst>
          </p:cNvPr>
          <p:cNvPicPr>
            <a:picLocks noChangeAspect="1"/>
          </p:cNvPicPr>
          <p:nvPr/>
        </p:nvPicPr>
        <p:blipFill>
          <a:blip r:embed="rId21"/>
          <a:stretch>
            <a:fillRect/>
          </a:stretch>
        </p:blipFill>
        <p:spPr>
          <a:xfrm>
            <a:off x="4802882" y="7809017"/>
            <a:ext cx="316484" cy="315498"/>
          </a:xfrm>
          <a:prstGeom prst="rect">
            <a:avLst/>
          </a:prstGeom>
        </p:spPr>
      </p:pic>
      <p:sp>
        <p:nvSpPr>
          <p:cNvPr id="24" name="TextBox 23">
            <a:extLst>
              <a:ext uri="{FF2B5EF4-FFF2-40B4-BE49-F238E27FC236}">
                <a16:creationId xmlns:a16="http://schemas.microsoft.com/office/drawing/2014/main" id="{2A078EB0-4D56-A842-9003-06696164EEFB}"/>
              </a:ext>
            </a:extLst>
          </p:cNvPr>
          <p:cNvSpPr txBox="1"/>
          <p:nvPr/>
        </p:nvSpPr>
        <p:spPr>
          <a:xfrm>
            <a:off x="1308295" y="5322827"/>
            <a:ext cx="1198843" cy="338554"/>
          </a:xfrm>
          <a:prstGeom prst="rect">
            <a:avLst/>
          </a:prstGeom>
          <a:noFill/>
        </p:spPr>
        <p:txBody>
          <a:bodyPr wrap="square" rtlCol="0">
            <a:spAutoFit/>
          </a:bodyPr>
          <a:lstStyle/>
          <a:p>
            <a:r>
              <a:rPr lang="en-US" sz="1600"/>
              <a:t>unsafe</a:t>
            </a:r>
          </a:p>
        </p:txBody>
      </p:sp>
      <p:sp>
        <p:nvSpPr>
          <p:cNvPr id="25" name="TextBox 24">
            <a:extLst>
              <a:ext uri="{FF2B5EF4-FFF2-40B4-BE49-F238E27FC236}">
                <a16:creationId xmlns:a16="http://schemas.microsoft.com/office/drawing/2014/main" id="{E4378C96-04CB-684F-8A60-FDEE3A1B170C}"/>
              </a:ext>
            </a:extLst>
          </p:cNvPr>
          <p:cNvSpPr txBox="1"/>
          <p:nvPr/>
        </p:nvSpPr>
        <p:spPr>
          <a:xfrm>
            <a:off x="3239585" y="5322827"/>
            <a:ext cx="1198843" cy="338554"/>
          </a:xfrm>
          <a:prstGeom prst="rect">
            <a:avLst/>
          </a:prstGeom>
          <a:noFill/>
        </p:spPr>
        <p:txBody>
          <a:bodyPr wrap="square" rtlCol="0">
            <a:spAutoFit/>
          </a:bodyPr>
          <a:lstStyle/>
          <a:p>
            <a:r>
              <a:rPr lang="en-US" sz="1600"/>
              <a:t>sexy</a:t>
            </a:r>
          </a:p>
        </p:txBody>
      </p:sp>
      <p:sp>
        <p:nvSpPr>
          <p:cNvPr id="26" name="TextBox 25">
            <a:extLst>
              <a:ext uri="{FF2B5EF4-FFF2-40B4-BE49-F238E27FC236}">
                <a16:creationId xmlns:a16="http://schemas.microsoft.com/office/drawing/2014/main" id="{8942442B-8FAA-2843-90D3-FB5CB658F1BF}"/>
              </a:ext>
            </a:extLst>
          </p:cNvPr>
          <p:cNvSpPr txBox="1"/>
          <p:nvPr/>
        </p:nvSpPr>
        <p:spPr>
          <a:xfrm>
            <a:off x="5119366" y="5261757"/>
            <a:ext cx="1445375" cy="338554"/>
          </a:xfrm>
          <a:prstGeom prst="rect">
            <a:avLst/>
          </a:prstGeom>
          <a:noFill/>
        </p:spPr>
        <p:txBody>
          <a:bodyPr wrap="square" rtlCol="0">
            <a:spAutoFit/>
          </a:bodyPr>
          <a:lstStyle/>
          <a:p>
            <a:r>
              <a:rPr lang="en-US" sz="1600"/>
              <a:t>embarrassed</a:t>
            </a:r>
          </a:p>
        </p:txBody>
      </p:sp>
      <p:sp>
        <p:nvSpPr>
          <p:cNvPr id="27" name="TextBox 26">
            <a:extLst>
              <a:ext uri="{FF2B5EF4-FFF2-40B4-BE49-F238E27FC236}">
                <a16:creationId xmlns:a16="http://schemas.microsoft.com/office/drawing/2014/main" id="{6FA214B4-6FD5-9245-9713-87C52B9804EB}"/>
              </a:ext>
            </a:extLst>
          </p:cNvPr>
          <p:cNvSpPr txBox="1"/>
          <p:nvPr/>
        </p:nvSpPr>
        <p:spPr>
          <a:xfrm>
            <a:off x="4485266" y="5849009"/>
            <a:ext cx="2456067" cy="338554"/>
          </a:xfrm>
          <a:prstGeom prst="rect">
            <a:avLst/>
          </a:prstGeom>
          <a:noFill/>
        </p:spPr>
        <p:txBody>
          <a:bodyPr wrap="square" rtlCol="0">
            <a:spAutoFit/>
          </a:bodyPr>
          <a:lstStyle/>
          <a:p>
            <a:r>
              <a:rPr lang="en-US" sz="1600"/>
              <a:t>joking around/ taking risks</a:t>
            </a:r>
          </a:p>
        </p:txBody>
      </p:sp>
      <p:sp>
        <p:nvSpPr>
          <p:cNvPr id="28" name="TextBox 27">
            <a:extLst>
              <a:ext uri="{FF2B5EF4-FFF2-40B4-BE49-F238E27FC236}">
                <a16:creationId xmlns:a16="http://schemas.microsoft.com/office/drawing/2014/main" id="{72CB362A-4D45-084A-9C75-68E82EB94392}"/>
              </a:ext>
            </a:extLst>
          </p:cNvPr>
          <p:cNvSpPr txBox="1"/>
          <p:nvPr/>
        </p:nvSpPr>
        <p:spPr>
          <a:xfrm>
            <a:off x="5102742" y="6491619"/>
            <a:ext cx="1838591" cy="338554"/>
          </a:xfrm>
          <a:prstGeom prst="rect">
            <a:avLst/>
          </a:prstGeom>
          <a:noFill/>
        </p:spPr>
        <p:txBody>
          <a:bodyPr wrap="square" rtlCol="0">
            <a:spAutoFit/>
          </a:bodyPr>
          <a:lstStyle/>
          <a:p>
            <a:r>
              <a:rPr lang="en-US" sz="1600"/>
              <a:t>nervous/ pressured</a:t>
            </a:r>
          </a:p>
        </p:txBody>
      </p:sp>
      <p:sp>
        <p:nvSpPr>
          <p:cNvPr id="29" name="TextBox 28">
            <a:extLst>
              <a:ext uri="{FF2B5EF4-FFF2-40B4-BE49-F238E27FC236}">
                <a16:creationId xmlns:a16="http://schemas.microsoft.com/office/drawing/2014/main" id="{C0845A46-3E5C-B34E-AE45-3565A76ED337}"/>
              </a:ext>
            </a:extLst>
          </p:cNvPr>
          <p:cNvSpPr txBox="1"/>
          <p:nvPr/>
        </p:nvSpPr>
        <p:spPr>
          <a:xfrm>
            <a:off x="3239585" y="6421843"/>
            <a:ext cx="1445375" cy="338554"/>
          </a:xfrm>
          <a:prstGeom prst="rect">
            <a:avLst/>
          </a:prstGeom>
          <a:noFill/>
        </p:spPr>
        <p:txBody>
          <a:bodyPr wrap="square" rtlCol="0">
            <a:spAutoFit/>
          </a:bodyPr>
          <a:lstStyle/>
          <a:p>
            <a:r>
              <a:rPr lang="en-US" sz="1600"/>
              <a:t>happy/ relaxed</a:t>
            </a:r>
          </a:p>
        </p:txBody>
      </p:sp>
      <p:sp>
        <p:nvSpPr>
          <p:cNvPr id="30" name="TextBox 29">
            <a:extLst>
              <a:ext uri="{FF2B5EF4-FFF2-40B4-BE49-F238E27FC236}">
                <a16:creationId xmlns:a16="http://schemas.microsoft.com/office/drawing/2014/main" id="{E8D26D36-C4D9-A34E-A319-179C14AA0367}"/>
              </a:ext>
            </a:extLst>
          </p:cNvPr>
          <p:cNvSpPr txBox="1"/>
          <p:nvPr/>
        </p:nvSpPr>
        <p:spPr>
          <a:xfrm>
            <a:off x="1024524" y="6393371"/>
            <a:ext cx="1445375" cy="338554"/>
          </a:xfrm>
          <a:prstGeom prst="rect">
            <a:avLst/>
          </a:prstGeom>
          <a:noFill/>
        </p:spPr>
        <p:txBody>
          <a:bodyPr wrap="square" rtlCol="0">
            <a:spAutoFit/>
          </a:bodyPr>
          <a:lstStyle/>
          <a:p>
            <a:r>
              <a:rPr lang="en-US" sz="1600"/>
              <a:t>unsure</a:t>
            </a:r>
          </a:p>
        </p:txBody>
      </p:sp>
      <p:sp>
        <p:nvSpPr>
          <p:cNvPr id="31" name="TextBox 30">
            <a:extLst>
              <a:ext uri="{FF2B5EF4-FFF2-40B4-BE49-F238E27FC236}">
                <a16:creationId xmlns:a16="http://schemas.microsoft.com/office/drawing/2014/main" id="{849FE849-BCFC-D041-AE6A-30840F346782}"/>
              </a:ext>
            </a:extLst>
          </p:cNvPr>
          <p:cNvSpPr txBox="1"/>
          <p:nvPr/>
        </p:nvSpPr>
        <p:spPr>
          <a:xfrm>
            <a:off x="2495247" y="5856114"/>
            <a:ext cx="1445375" cy="338554"/>
          </a:xfrm>
          <a:prstGeom prst="rect">
            <a:avLst/>
          </a:prstGeom>
          <a:noFill/>
        </p:spPr>
        <p:txBody>
          <a:bodyPr wrap="square" rtlCol="0">
            <a:spAutoFit/>
          </a:bodyPr>
          <a:lstStyle/>
          <a:p>
            <a:r>
              <a:rPr lang="en-US" sz="1600"/>
              <a:t>safe</a:t>
            </a:r>
          </a:p>
        </p:txBody>
      </p:sp>
      <p:sp>
        <p:nvSpPr>
          <p:cNvPr id="32" name="TextBox 31">
            <a:extLst>
              <a:ext uri="{FF2B5EF4-FFF2-40B4-BE49-F238E27FC236}">
                <a16:creationId xmlns:a16="http://schemas.microsoft.com/office/drawing/2014/main" id="{C9895843-339C-B64A-8BC3-236CB8148A08}"/>
              </a:ext>
            </a:extLst>
          </p:cNvPr>
          <p:cNvSpPr txBox="1"/>
          <p:nvPr/>
        </p:nvSpPr>
        <p:spPr>
          <a:xfrm>
            <a:off x="4485266" y="7079063"/>
            <a:ext cx="1838591" cy="338554"/>
          </a:xfrm>
          <a:prstGeom prst="rect">
            <a:avLst/>
          </a:prstGeom>
          <a:noFill/>
        </p:spPr>
        <p:txBody>
          <a:bodyPr wrap="square" rtlCol="0">
            <a:spAutoFit/>
          </a:bodyPr>
          <a:lstStyle/>
          <a:p>
            <a:r>
              <a:rPr lang="en-US" sz="1600"/>
              <a:t>shy</a:t>
            </a:r>
          </a:p>
        </p:txBody>
      </p:sp>
      <p:sp>
        <p:nvSpPr>
          <p:cNvPr id="33" name="TextBox 32">
            <a:extLst>
              <a:ext uri="{FF2B5EF4-FFF2-40B4-BE49-F238E27FC236}">
                <a16:creationId xmlns:a16="http://schemas.microsoft.com/office/drawing/2014/main" id="{B7A785E7-213D-EF49-8404-E116B4AE9448}"/>
              </a:ext>
            </a:extLst>
          </p:cNvPr>
          <p:cNvSpPr txBox="1"/>
          <p:nvPr/>
        </p:nvSpPr>
        <p:spPr>
          <a:xfrm>
            <a:off x="2285130" y="7059321"/>
            <a:ext cx="1838591" cy="338554"/>
          </a:xfrm>
          <a:prstGeom prst="rect">
            <a:avLst/>
          </a:prstGeom>
          <a:noFill/>
        </p:spPr>
        <p:txBody>
          <a:bodyPr wrap="square" rtlCol="0">
            <a:spAutoFit/>
          </a:bodyPr>
          <a:lstStyle/>
          <a:p>
            <a:r>
              <a:rPr lang="en-US" sz="1600"/>
              <a:t>Angry/ aggressive </a:t>
            </a:r>
          </a:p>
        </p:txBody>
      </p:sp>
      <p:sp>
        <p:nvSpPr>
          <p:cNvPr id="34" name="TextBox 33">
            <a:extLst>
              <a:ext uri="{FF2B5EF4-FFF2-40B4-BE49-F238E27FC236}">
                <a16:creationId xmlns:a16="http://schemas.microsoft.com/office/drawing/2014/main" id="{89762EFF-8826-1949-BC91-EB2485C27BB5}"/>
              </a:ext>
            </a:extLst>
          </p:cNvPr>
          <p:cNvSpPr txBox="1"/>
          <p:nvPr/>
        </p:nvSpPr>
        <p:spPr>
          <a:xfrm>
            <a:off x="1065879" y="7778332"/>
            <a:ext cx="1838591" cy="338554"/>
          </a:xfrm>
          <a:prstGeom prst="rect">
            <a:avLst/>
          </a:prstGeom>
          <a:noFill/>
        </p:spPr>
        <p:txBody>
          <a:bodyPr wrap="square" rtlCol="0">
            <a:spAutoFit/>
          </a:bodyPr>
          <a:lstStyle/>
          <a:p>
            <a:r>
              <a:rPr lang="en-US" sz="1600"/>
              <a:t>panicked</a:t>
            </a:r>
          </a:p>
        </p:txBody>
      </p:sp>
      <p:sp>
        <p:nvSpPr>
          <p:cNvPr id="35" name="TextBox 34">
            <a:extLst>
              <a:ext uri="{FF2B5EF4-FFF2-40B4-BE49-F238E27FC236}">
                <a16:creationId xmlns:a16="http://schemas.microsoft.com/office/drawing/2014/main" id="{5113DE4D-FA4B-904C-83F7-2AECEEA0FC00}"/>
              </a:ext>
            </a:extLst>
          </p:cNvPr>
          <p:cNvSpPr txBox="1"/>
          <p:nvPr/>
        </p:nvSpPr>
        <p:spPr>
          <a:xfrm>
            <a:off x="3204425" y="7794731"/>
            <a:ext cx="1838591" cy="338554"/>
          </a:xfrm>
          <a:prstGeom prst="rect">
            <a:avLst/>
          </a:prstGeom>
          <a:noFill/>
        </p:spPr>
        <p:txBody>
          <a:bodyPr wrap="square" rtlCol="0">
            <a:spAutoFit/>
          </a:bodyPr>
          <a:lstStyle/>
          <a:p>
            <a:r>
              <a:rPr lang="en-US" sz="1600"/>
              <a:t>scared</a:t>
            </a:r>
          </a:p>
        </p:txBody>
      </p:sp>
      <p:sp>
        <p:nvSpPr>
          <p:cNvPr id="36" name="TextBox 35">
            <a:extLst>
              <a:ext uri="{FF2B5EF4-FFF2-40B4-BE49-F238E27FC236}">
                <a16:creationId xmlns:a16="http://schemas.microsoft.com/office/drawing/2014/main" id="{2BA5B047-760D-B140-9EE7-6FF9A0B8993B}"/>
              </a:ext>
            </a:extLst>
          </p:cNvPr>
          <p:cNvSpPr txBox="1"/>
          <p:nvPr/>
        </p:nvSpPr>
        <p:spPr>
          <a:xfrm>
            <a:off x="5207429" y="7809038"/>
            <a:ext cx="1838591" cy="338554"/>
          </a:xfrm>
          <a:prstGeom prst="rect">
            <a:avLst/>
          </a:prstGeom>
          <a:noFill/>
        </p:spPr>
        <p:txBody>
          <a:bodyPr wrap="square" rtlCol="0">
            <a:spAutoFit/>
          </a:bodyPr>
          <a:lstStyle/>
          <a:p>
            <a:r>
              <a:rPr lang="en-US" sz="1600"/>
              <a:t>anxious</a:t>
            </a:r>
          </a:p>
        </p:txBody>
      </p:sp>
      <p:sp>
        <p:nvSpPr>
          <p:cNvPr id="37" name="TextBox 36">
            <a:extLst>
              <a:ext uri="{FF2B5EF4-FFF2-40B4-BE49-F238E27FC236}">
                <a16:creationId xmlns:a16="http://schemas.microsoft.com/office/drawing/2014/main" id="{B3AE2B46-E5A9-134C-B794-08CF4F576B47}"/>
              </a:ext>
            </a:extLst>
          </p:cNvPr>
          <p:cNvSpPr txBox="1"/>
          <p:nvPr/>
        </p:nvSpPr>
        <p:spPr>
          <a:xfrm>
            <a:off x="2468634" y="8483197"/>
            <a:ext cx="1838591" cy="338554"/>
          </a:xfrm>
          <a:prstGeom prst="rect">
            <a:avLst/>
          </a:prstGeom>
          <a:noFill/>
        </p:spPr>
        <p:txBody>
          <a:bodyPr wrap="square" rtlCol="0">
            <a:spAutoFit/>
          </a:bodyPr>
          <a:lstStyle/>
          <a:p>
            <a:r>
              <a:rPr lang="en-US" sz="1600"/>
              <a:t>depressed</a:t>
            </a:r>
          </a:p>
        </p:txBody>
      </p:sp>
      <p:sp>
        <p:nvSpPr>
          <p:cNvPr id="38" name="TextBox 37">
            <a:extLst>
              <a:ext uri="{FF2B5EF4-FFF2-40B4-BE49-F238E27FC236}">
                <a16:creationId xmlns:a16="http://schemas.microsoft.com/office/drawing/2014/main" id="{84E4035E-F758-7848-917C-97A66F9AA3A1}"/>
              </a:ext>
            </a:extLst>
          </p:cNvPr>
          <p:cNvSpPr txBox="1"/>
          <p:nvPr/>
        </p:nvSpPr>
        <p:spPr>
          <a:xfrm>
            <a:off x="4408006" y="8496067"/>
            <a:ext cx="1838591" cy="338554"/>
          </a:xfrm>
          <a:prstGeom prst="rect">
            <a:avLst/>
          </a:prstGeom>
          <a:noFill/>
        </p:spPr>
        <p:txBody>
          <a:bodyPr wrap="square" rtlCol="0">
            <a:spAutoFit/>
          </a:bodyPr>
          <a:lstStyle/>
          <a:p>
            <a:r>
              <a:rPr lang="en-US" sz="1600"/>
              <a:t>injured</a:t>
            </a:r>
          </a:p>
        </p:txBody>
      </p:sp>
    </p:spTree>
    <p:extLst>
      <p:ext uri="{BB962C8B-B14F-4D97-AF65-F5344CB8AC3E}">
        <p14:creationId xmlns:p14="http://schemas.microsoft.com/office/powerpoint/2010/main" val="3622296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6E4F1B-5712-4F40-8F22-D0F44C0A9FFB}" type="slidenum">
              <a:rPr lang="en-GB" smtClean="0"/>
              <a:pPr/>
              <a:t>22</a:t>
            </a:fld>
            <a:endParaRPr lang="en-GB"/>
          </a:p>
        </p:txBody>
      </p:sp>
    </p:spTree>
    <p:extLst>
      <p:ext uri="{BB962C8B-B14F-4D97-AF65-F5344CB8AC3E}">
        <p14:creationId xmlns:p14="http://schemas.microsoft.com/office/powerpoint/2010/main" val="1315593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GB"/>
              <a:t>use the pictures to think about safe and unsafe ways of drinking alcohol, how much, who you are with, how quickly you drink</a:t>
            </a:r>
            <a:endParaRPr lang="en-US"/>
          </a:p>
        </p:txBody>
      </p:sp>
      <p:sp>
        <p:nvSpPr>
          <p:cNvPr id="4" name="Slide Number Placeholder 3"/>
          <p:cNvSpPr>
            <a:spLocks noGrp="1"/>
          </p:cNvSpPr>
          <p:nvPr>
            <p:ph type="sldNum" sz="quarter" idx="10"/>
          </p:nvPr>
        </p:nvSpPr>
        <p:spPr/>
        <p:txBody>
          <a:bodyPr/>
          <a:lstStyle/>
          <a:p>
            <a:fld id="{426E4F1B-5712-4F40-8F22-D0F44C0A9FFB}" type="slidenum">
              <a:rPr lang="en-GB" smtClean="0"/>
              <a:pPr/>
              <a:t>23</a:t>
            </a:fld>
            <a:endParaRPr lang="en-GB"/>
          </a:p>
        </p:txBody>
      </p:sp>
    </p:spTree>
    <p:extLst>
      <p:ext uri="{BB962C8B-B14F-4D97-AF65-F5344CB8AC3E}">
        <p14:creationId xmlns:p14="http://schemas.microsoft.com/office/powerpoint/2010/main" val="2986752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GB"/>
              <a:t>use the pictures to think about safe and unsafe ways of drinking alcohol, how much, who you are with, how quickly you drink</a:t>
            </a:r>
            <a:endParaRPr lang="en-US"/>
          </a:p>
        </p:txBody>
      </p:sp>
      <p:sp>
        <p:nvSpPr>
          <p:cNvPr id="4" name="Slide Number Placeholder 3"/>
          <p:cNvSpPr>
            <a:spLocks noGrp="1"/>
          </p:cNvSpPr>
          <p:nvPr>
            <p:ph type="sldNum" sz="quarter" idx="10"/>
          </p:nvPr>
        </p:nvSpPr>
        <p:spPr/>
        <p:txBody>
          <a:bodyPr/>
          <a:lstStyle/>
          <a:p>
            <a:fld id="{426E4F1B-5712-4F40-8F22-D0F44C0A9FFB}" type="slidenum">
              <a:rPr lang="en-GB" smtClean="0"/>
              <a:pPr/>
              <a:t>24</a:t>
            </a:fld>
            <a:endParaRPr lang="en-GB"/>
          </a:p>
        </p:txBody>
      </p:sp>
    </p:spTree>
    <p:extLst>
      <p:ext uri="{BB962C8B-B14F-4D97-AF65-F5344CB8AC3E}">
        <p14:creationId xmlns:p14="http://schemas.microsoft.com/office/powerpoint/2010/main" val="2986752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GB"/>
              <a:t>use the pictures to think about safe and unsafe ways of drinking alcohol, how much, who you are with, how quickly you drink</a:t>
            </a:r>
            <a:endParaRPr lang="en-US"/>
          </a:p>
        </p:txBody>
      </p:sp>
      <p:sp>
        <p:nvSpPr>
          <p:cNvPr id="4" name="Slide Number Placeholder 3"/>
          <p:cNvSpPr>
            <a:spLocks noGrp="1"/>
          </p:cNvSpPr>
          <p:nvPr>
            <p:ph type="sldNum" sz="quarter" idx="10"/>
          </p:nvPr>
        </p:nvSpPr>
        <p:spPr/>
        <p:txBody>
          <a:bodyPr/>
          <a:lstStyle/>
          <a:p>
            <a:fld id="{426E4F1B-5712-4F40-8F22-D0F44C0A9FFB}" type="slidenum">
              <a:rPr lang="en-GB" smtClean="0"/>
              <a:pPr/>
              <a:t>25</a:t>
            </a:fld>
            <a:endParaRPr lang="en-GB"/>
          </a:p>
        </p:txBody>
      </p:sp>
    </p:spTree>
    <p:extLst>
      <p:ext uri="{BB962C8B-B14F-4D97-AF65-F5344CB8AC3E}">
        <p14:creationId xmlns:p14="http://schemas.microsoft.com/office/powerpoint/2010/main" val="2986752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8248B4-05AC-4B1A-992B-69771E8850E2}" type="slidenum">
              <a:rPr lang="en-GB" smtClean="0"/>
              <a:t>26</a:t>
            </a:fld>
            <a:endParaRPr lang="en-GB"/>
          </a:p>
        </p:txBody>
      </p:sp>
    </p:spTree>
    <p:extLst>
      <p:ext uri="{BB962C8B-B14F-4D97-AF65-F5344CB8AC3E}">
        <p14:creationId xmlns:p14="http://schemas.microsoft.com/office/powerpoint/2010/main" val="3083985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25538"/>
            <a:ext cx="44577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8248B4-05AC-4B1A-992B-69771E8850E2}" type="slidenum">
              <a:rPr lang="en-GB" smtClean="0"/>
              <a:t>27</a:t>
            </a:fld>
            <a:endParaRPr lang="en-GB"/>
          </a:p>
        </p:txBody>
      </p:sp>
    </p:spTree>
    <p:extLst>
      <p:ext uri="{BB962C8B-B14F-4D97-AF65-F5344CB8AC3E}">
        <p14:creationId xmlns:p14="http://schemas.microsoft.com/office/powerpoint/2010/main" val="1311777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6E4F1B-5712-4F40-8F22-D0F44C0A9FFB}" type="slidenum">
              <a:rPr lang="en-GB" smtClean="0"/>
              <a:pPr/>
              <a:t>28</a:t>
            </a:fld>
            <a:endParaRPr lang="en-GB"/>
          </a:p>
        </p:txBody>
      </p:sp>
    </p:spTree>
    <p:extLst>
      <p:ext uri="{BB962C8B-B14F-4D97-AF65-F5344CB8AC3E}">
        <p14:creationId xmlns:p14="http://schemas.microsoft.com/office/powerpoint/2010/main" val="4269726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8248B4-05AC-4B1A-992B-69771E8850E2}" type="slidenum">
              <a:rPr lang="en-GB" smtClean="0"/>
              <a:t>3</a:t>
            </a:fld>
            <a:endParaRPr lang="en-GB"/>
          </a:p>
        </p:txBody>
      </p:sp>
    </p:spTree>
    <p:extLst>
      <p:ext uri="{BB962C8B-B14F-4D97-AF65-F5344CB8AC3E}">
        <p14:creationId xmlns:p14="http://schemas.microsoft.com/office/powerpoint/2010/main" val="395656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Alcohol is a legal drug </a:t>
            </a:r>
          </a:p>
          <a:p>
            <a:r>
              <a:rPr lang="en-GB"/>
              <a:t>Alcohol is a psycho active substance – something that affects how you feel, act, react and behave</a:t>
            </a:r>
          </a:p>
          <a:p>
            <a:endParaRPr lang="en-GB"/>
          </a:p>
          <a:p>
            <a:r>
              <a:rPr lang="en-GB"/>
              <a:t>Alcohol is a depressant – in that it slows down your reactions and coordination </a:t>
            </a:r>
          </a:p>
          <a:p>
            <a:endParaRPr lang="en-GB"/>
          </a:p>
          <a:p>
            <a:r>
              <a:rPr lang="en-GB"/>
              <a:t>Caffeine is a different type of legal drug - a stimulant that makes you feel awake!</a:t>
            </a:r>
          </a:p>
          <a:p>
            <a:endParaRPr lang="en-GB"/>
          </a:p>
          <a:p>
            <a:endParaRPr lang="en-GB"/>
          </a:p>
          <a:p>
            <a:r>
              <a:rPr lang="en-GB"/>
              <a:t>Alcohol is made from fermented fruit like grapes (wine), cereals (beer) and apples (cider). It comes is different flavours and strengths – a small drink like vodka is much stronger than a larger beer for example</a:t>
            </a:r>
          </a:p>
          <a:p>
            <a:endParaRPr lang="en-GB"/>
          </a:p>
          <a:p>
            <a:endParaRPr lang="en-GB"/>
          </a:p>
          <a:p>
            <a:endParaRPr lang="en-US"/>
          </a:p>
        </p:txBody>
      </p:sp>
      <p:sp>
        <p:nvSpPr>
          <p:cNvPr id="4" name="Slide Number Placeholder 3"/>
          <p:cNvSpPr>
            <a:spLocks noGrp="1"/>
          </p:cNvSpPr>
          <p:nvPr>
            <p:ph type="sldNum" sz="quarter" idx="10"/>
          </p:nvPr>
        </p:nvSpPr>
        <p:spPr/>
        <p:txBody>
          <a:bodyPr/>
          <a:lstStyle/>
          <a:p>
            <a:fld id="{426E4F1B-5712-4F40-8F22-D0F44C0A9FFB}" type="slidenum">
              <a:rPr lang="en-GB" smtClean="0"/>
              <a:pPr/>
              <a:t>4</a:t>
            </a:fld>
            <a:endParaRPr lang="en-GB"/>
          </a:p>
        </p:txBody>
      </p:sp>
    </p:spTree>
    <p:extLst>
      <p:ext uri="{BB962C8B-B14F-4D97-AF65-F5344CB8AC3E}">
        <p14:creationId xmlns:p14="http://schemas.microsoft.com/office/powerpoint/2010/main" val="379170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‘How we are influenced by alcohol’ game.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This activity can be done through a rapid fire ‘hot seat format’. You can adjust the statements according to the age and ability of the group.</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Get students to stand in a large circle around the room</a:t>
            </a:r>
          </a:p>
          <a:p>
            <a:pPr marL="228600" indent="-228600">
              <a:buAutoNum type="arabicPeriod"/>
            </a:pPr>
            <a:r>
              <a:rPr lang="en-GB" sz="1200" kern="1200">
                <a:solidFill>
                  <a:schemeClr val="tx1"/>
                </a:solidFill>
                <a:effectLst/>
                <a:latin typeface="+mn-lt"/>
                <a:ea typeface="+mn-ea"/>
                <a:cs typeface="+mn-cs"/>
              </a:rPr>
              <a:t>Read out the statements, one at a time.</a:t>
            </a:r>
          </a:p>
          <a:p>
            <a:pPr marL="228600" indent="-228600">
              <a:buAutoNum type="arabicPeriod"/>
            </a:pPr>
            <a:r>
              <a:rPr lang="en-GB" sz="1200" kern="1200">
                <a:solidFill>
                  <a:schemeClr val="tx1"/>
                </a:solidFill>
                <a:effectLst/>
                <a:latin typeface="+mn-lt"/>
                <a:ea typeface="+mn-ea"/>
                <a:cs typeface="+mn-cs"/>
              </a:rPr>
              <a:t>If students feel that the statement applies to them, they should cross the circle to the other side.</a:t>
            </a:r>
          </a:p>
          <a:p>
            <a:pPr marL="228600" indent="-228600">
              <a:buAutoNum type="arabicPeriod"/>
            </a:pPr>
            <a:r>
              <a:rPr lang="en-GB" sz="1200" kern="1200">
                <a:solidFill>
                  <a:schemeClr val="tx1"/>
                </a:solidFill>
                <a:effectLst/>
                <a:latin typeface="+mn-lt"/>
                <a:ea typeface="+mn-ea"/>
                <a:cs typeface="+mn-cs"/>
              </a:rPr>
              <a:t>By the end of the statements most students will probably have moved at least once – most more than that.</a:t>
            </a:r>
          </a:p>
          <a:p>
            <a:pPr marL="228600" indent="-228600">
              <a:buAutoNum type="arabicPeriod"/>
            </a:pPr>
            <a:r>
              <a:rPr lang="en-GB" sz="1200" kern="1200">
                <a:solidFill>
                  <a:schemeClr val="tx1"/>
                </a:solidFill>
                <a:effectLst/>
                <a:latin typeface="+mn-lt"/>
                <a:ea typeface="+mn-ea"/>
                <a:cs typeface="+mn-cs"/>
              </a:rPr>
              <a:t>Ask the students what they think this game demonstrates. (Most people, even if they don’t drink are affected by alcohol at some point. If alcohol is consumed, it is important to drink in moderation).</a:t>
            </a:r>
            <a:endParaRPr lang="en-US"/>
          </a:p>
        </p:txBody>
      </p:sp>
      <p:sp>
        <p:nvSpPr>
          <p:cNvPr id="4" name="Slide Number Placeholder 3"/>
          <p:cNvSpPr>
            <a:spLocks noGrp="1"/>
          </p:cNvSpPr>
          <p:nvPr>
            <p:ph type="sldNum" sz="quarter" idx="10"/>
          </p:nvPr>
        </p:nvSpPr>
        <p:spPr/>
        <p:txBody>
          <a:bodyPr/>
          <a:lstStyle/>
          <a:p>
            <a:fld id="{426E4F1B-5712-4F40-8F22-D0F44C0A9FFB}" type="slidenum">
              <a:rPr lang="en-GB" smtClean="0"/>
              <a:pPr/>
              <a:t>5</a:t>
            </a:fld>
            <a:endParaRPr lang="en-GB"/>
          </a:p>
        </p:txBody>
      </p:sp>
    </p:spTree>
    <p:extLst>
      <p:ext uri="{BB962C8B-B14F-4D97-AF65-F5344CB8AC3E}">
        <p14:creationId xmlns:p14="http://schemas.microsoft.com/office/powerpoint/2010/main" val="37415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26E4F1B-5712-4F40-8F22-D0F44C0A9FFB}" type="slidenum">
              <a:rPr lang="en-GB" smtClean="0"/>
              <a:pPr/>
              <a:t>6</a:t>
            </a:fld>
            <a:endParaRPr lang="en-GB"/>
          </a:p>
        </p:txBody>
      </p:sp>
      <p:pic>
        <p:nvPicPr>
          <p:cNvPr id="5" name="Picture 4" descr="Waterbott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850" y="4579719"/>
            <a:ext cx="281105" cy="806449"/>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793750" y="4700368"/>
            <a:ext cx="336550" cy="650875"/>
          </a:xfrm>
          <a:prstGeom prst="rect">
            <a:avLst/>
          </a:prstGeom>
        </p:spPr>
      </p:pic>
      <p:sp>
        <p:nvSpPr>
          <p:cNvPr id="7" name="TextBox 6"/>
          <p:cNvSpPr txBox="1"/>
          <p:nvPr/>
        </p:nvSpPr>
        <p:spPr>
          <a:xfrm>
            <a:off x="4954588" y="4587726"/>
            <a:ext cx="2144712" cy="276999"/>
          </a:xfrm>
          <a:prstGeom prst="rect">
            <a:avLst/>
          </a:prstGeom>
          <a:noFill/>
        </p:spPr>
        <p:txBody>
          <a:bodyPr wrap="square" rtlCol="0">
            <a:spAutoFit/>
          </a:bodyPr>
          <a:lstStyle/>
          <a:p>
            <a:r>
              <a:rPr lang="en-US" sz="1200"/>
              <a:t>= 0 units</a:t>
            </a:r>
          </a:p>
        </p:txBody>
      </p:sp>
      <p:pic>
        <p:nvPicPr>
          <p:cNvPr id="8" name="Picture 7"/>
          <p:cNvPicPr/>
          <p:nvPr/>
        </p:nvPicPr>
        <p:blipFill rotWithShape="1">
          <a:blip r:embed="rId5" cstate="print">
            <a:extLst>
              <a:ext uri="{28A0092B-C50C-407E-A947-70E740481C1C}">
                <a14:useLocalDpi xmlns:a14="http://schemas.microsoft.com/office/drawing/2010/main" val="0"/>
              </a:ext>
            </a:extLst>
          </a:blip>
          <a:srcRect l="20409" t="6288" r="19728"/>
          <a:stretch/>
        </p:blipFill>
        <p:spPr>
          <a:xfrm>
            <a:off x="1282700" y="5570319"/>
            <a:ext cx="355600" cy="635000"/>
          </a:xfrm>
          <a:prstGeom prst="rect">
            <a:avLst/>
          </a:prstGeom>
        </p:spPr>
      </p:pic>
      <p:sp>
        <p:nvSpPr>
          <p:cNvPr id="9" name="TextBox 8"/>
          <p:cNvSpPr txBox="1"/>
          <p:nvPr/>
        </p:nvSpPr>
        <p:spPr>
          <a:xfrm>
            <a:off x="4954588" y="5456019"/>
            <a:ext cx="2366962" cy="276999"/>
          </a:xfrm>
          <a:prstGeom prst="rect">
            <a:avLst/>
          </a:prstGeom>
          <a:noFill/>
        </p:spPr>
        <p:txBody>
          <a:bodyPr wrap="square" rtlCol="0">
            <a:spAutoFit/>
          </a:bodyPr>
          <a:lstStyle/>
          <a:p>
            <a:r>
              <a:rPr lang="en-US" sz="1200"/>
              <a:t>= 1 units</a:t>
            </a:r>
          </a:p>
        </p:txBody>
      </p:sp>
      <p:sp>
        <p:nvSpPr>
          <p:cNvPr id="10" name="TextBox 9"/>
          <p:cNvSpPr txBox="1"/>
          <p:nvPr/>
        </p:nvSpPr>
        <p:spPr>
          <a:xfrm>
            <a:off x="1947784" y="5462369"/>
            <a:ext cx="3006804" cy="461665"/>
          </a:xfrm>
          <a:prstGeom prst="rect">
            <a:avLst/>
          </a:prstGeom>
          <a:noFill/>
        </p:spPr>
        <p:txBody>
          <a:bodyPr wrap="square" rtlCol="0">
            <a:spAutoFit/>
          </a:bodyPr>
          <a:lstStyle/>
          <a:p>
            <a:r>
              <a:rPr lang="en-US" sz="1200"/>
              <a:t>Half a pint of beer, cider, lager </a:t>
            </a:r>
            <a:r>
              <a:rPr lang="en-US" sz="1200" b="1"/>
              <a:t>or</a:t>
            </a:r>
            <a:r>
              <a:rPr lang="en-US" sz="1200"/>
              <a:t> a small </a:t>
            </a:r>
            <a:r>
              <a:rPr lang="en-US" sz="1200" err="1"/>
              <a:t>alcopop</a:t>
            </a:r>
            <a:endParaRPr lang="en-US" sz="1200"/>
          </a:p>
        </p:txBody>
      </p:sp>
      <p:sp>
        <p:nvSpPr>
          <p:cNvPr id="11" name="TextBox 10"/>
          <p:cNvSpPr txBox="1"/>
          <p:nvPr/>
        </p:nvSpPr>
        <p:spPr>
          <a:xfrm>
            <a:off x="4954588" y="6497419"/>
            <a:ext cx="2436812" cy="276999"/>
          </a:xfrm>
          <a:prstGeom prst="rect">
            <a:avLst/>
          </a:prstGeom>
          <a:noFill/>
        </p:spPr>
        <p:txBody>
          <a:bodyPr wrap="square" rtlCol="0">
            <a:spAutoFit/>
          </a:bodyPr>
          <a:lstStyle/>
          <a:p>
            <a:r>
              <a:rPr lang="en-US" sz="1200"/>
              <a:t>= 2 units</a:t>
            </a:r>
          </a:p>
        </p:txBody>
      </p:sp>
      <p:sp>
        <p:nvSpPr>
          <p:cNvPr id="12" name="TextBox 11"/>
          <p:cNvSpPr txBox="1"/>
          <p:nvPr/>
        </p:nvSpPr>
        <p:spPr>
          <a:xfrm>
            <a:off x="1947784" y="6389469"/>
            <a:ext cx="2822654" cy="461665"/>
          </a:xfrm>
          <a:prstGeom prst="rect">
            <a:avLst/>
          </a:prstGeom>
          <a:noFill/>
        </p:spPr>
        <p:txBody>
          <a:bodyPr wrap="square" rtlCol="0">
            <a:spAutoFit/>
          </a:bodyPr>
          <a:lstStyle/>
          <a:p>
            <a:r>
              <a:rPr lang="en-US" sz="1200"/>
              <a:t>One pint of beer, cider or lager </a:t>
            </a:r>
            <a:r>
              <a:rPr lang="en-US" sz="1200" b="1"/>
              <a:t>or</a:t>
            </a:r>
            <a:r>
              <a:rPr lang="en-US" sz="1200"/>
              <a:t> a small glass of wine</a:t>
            </a:r>
          </a:p>
        </p:txBody>
      </p:sp>
      <p:sp>
        <p:nvSpPr>
          <p:cNvPr id="13" name="TextBox 12"/>
          <p:cNvSpPr txBox="1"/>
          <p:nvPr/>
        </p:nvSpPr>
        <p:spPr>
          <a:xfrm>
            <a:off x="1947784" y="4688353"/>
            <a:ext cx="2835354" cy="276999"/>
          </a:xfrm>
          <a:prstGeom prst="rect">
            <a:avLst/>
          </a:prstGeom>
          <a:noFill/>
        </p:spPr>
        <p:txBody>
          <a:bodyPr wrap="square" rtlCol="0">
            <a:spAutoFit/>
          </a:bodyPr>
          <a:lstStyle/>
          <a:p>
            <a:r>
              <a:rPr lang="en-US" sz="1200"/>
              <a:t>Water, juice </a:t>
            </a:r>
            <a:r>
              <a:rPr lang="en-US" sz="1200" b="1"/>
              <a:t>or</a:t>
            </a:r>
            <a:r>
              <a:rPr lang="en-US" sz="1200"/>
              <a:t> fizzy drinks</a:t>
            </a:r>
          </a:p>
        </p:txBody>
      </p:sp>
      <p:pic>
        <p:nvPicPr>
          <p:cNvPr id="14" name="Picture 13"/>
          <p:cNvPicPr/>
          <p:nvPr/>
        </p:nvPicPr>
        <p:blipFill rotWithShape="1">
          <a:blip r:embed="rId5" cstate="print">
            <a:extLst>
              <a:ext uri="{28A0092B-C50C-407E-A947-70E740481C1C}">
                <a14:useLocalDpi xmlns:a14="http://schemas.microsoft.com/office/drawing/2010/main" val="0"/>
              </a:ext>
            </a:extLst>
          </a:blip>
          <a:srcRect l="20409" t="6288" r="19728"/>
          <a:stretch/>
        </p:blipFill>
        <p:spPr>
          <a:xfrm>
            <a:off x="781050" y="6370419"/>
            <a:ext cx="463550" cy="850900"/>
          </a:xfrm>
          <a:prstGeom prst="rect">
            <a:avLst/>
          </a:prstGeom>
        </p:spPr>
      </p:pic>
      <p:pic>
        <p:nvPicPr>
          <p:cNvPr id="15" name="Picture 14"/>
          <p:cNvPicPr/>
          <p:nvPr/>
        </p:nvPicPr>
        <p:blipFill>
          <a:blip r:embed="rId6" cstate="print">
            <a:extLst>
              <a:ext uri="{28A0092B-C50C-407E-A947-70E740481C1C}">
                <a14:useLocalDpi xmlns:a14="http://schemas.microsoft.com/office/drawing/2010/main" val="0"/>
              </a:ext>
            </a:extLst>
          </a:blip>
          <a:stretch>
            <a:fillRect/>
          </a:stretch>
        </p:blipFill>
        <p:spPr>
          <a:xfrm>
            <a:off x="1328738" y="6338669"/>
            <a:ext cx="315912" cy="857250"/>
          </a:xfrm>
          <a:prstGeom prst="rect">
            <a:avLst/>
          </a:prstGeom>
        </p:spPr>
      </p:pic>
      <p:pic>
        <p:nvPicPr>
          <p:cNvPr id="16" name="Picture 15" descr="Screen Shot 2015-11-02 at 08.54.2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13461" y="5424269"/>
            <a:ext cx="299583" cy="787400"/>
          </a:xfrm>
          <a:prstGeom prst="rect">
            <a:avLst/>
          </a:prstGeom>
        </p:spPr>
      </p:pic>
      <p:pic>
        <p:nvPicPr>
          <p:cNvPr id="17" name="Picture 16"/>
          <p:cNvPicPr/>
          <p:nvPr/>
        </p:nvPicPr>
        <p:blipFill>
          <a:blip r:embed="rId6" cstate="print">
            <a:extLst>
              <a:ext uri="{28A0092B-C50C-407E-A947-70E740481C1C}">
                <a14:useLocalDpi xmlns:a14="http://schemas.microsoft.com/office/drawing/2010/main" val="0"/>
              </a:ext>
            </a:extLst>
          </a:blip>
          <a:stretch>
            <a:fillRect/>
          </a:stretch>
        </p:blipFill>
        <p:spPr>
          <a:xfrm>
            <a:off x="788988" y="7303869"/>
            <a:ext cx="404812" cy="844550"/>
          </a:xfrm>
          <a:prstGeom prst="rect">
            <a:avLst/>
          </a:prstGeom>
        </p:spPr>
      </p:pic>
      <p:pic>
        <p:nvPicPr>
          <p:cNvPr id="18" name="Picture 17" descr="Screen Shot 2015-10-30 at 19.01.16.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8101" y="7354669"/>
            <a:ext cx="387350" cy="793750"/>
          </a:xfrm>
          <a:prstGeom prst="rect">
            <a:avLst/>
          </a:prstGeom>
        </p:spPr>
      </p:pic>
      <p:sp>
        <p:nvSpPr>
          <p:cNvPr id="19" name="TextBox 18"/>
          <p:cNvSpPr txBox="1"/>
          <p:nvPr/>
        </p:nvSpPr>
        <p:spPr>
          <a:xfrm>
            <a:off x="2136556" y="7354669"/>
            <a:ext cx="2925982" cy="276999"/>
          </a:xfrm>
          <a:prstGeom prst="rect">
            <a:avLst/>
          </a:prstGeom>
          <a:noFill/>
        </p:spPr>
        <p:txBody>
          <a:bodyPr wrap="square" rtlCol="0">
            <a:spAutoFit/>
          </a:bodyPr>
          <a:lstStyle/>
          <a:p>
            <a:r>
              <a:rPr lang="en-US" sz="1200"/>
              <a:t>A can of high strength beer, cider </a:t>
            </a:r>
            <a:r>
              <a:rPr lang="en-US" sz="1200" b="1"/>
              <a:t>or</a:t>
            </a:r>
            <a:r>
              <a:rPr lang="en-US" sz="1200"/>
              <a:t> lager</a:t>
            </a:r>
          </a:p>
        </p:txBody>
      </p:sp>
      <p:sp>
        <p:nvSpPr>
          <p:cNvPr id="20" name="Rectangle 19"/>
          <p:cNvSpPr/>
          <p:nvPr/>
        </p:nvSpPr>
        <p:spPr>
          <a:xfrm>
            <a:off x="5062538" y="7354669"/>
            <a:ext cx="723275" cy="276999"/>
          </a:xfrm>
          <a:prstGeom prst="rect">
            <a:avLst/>
          </a:prstGeom>
        </p:spPr>
        <p:txBody>
          <a:bodyPr wrap="none">
            <a:spAutoFit/>
          </a:bodyPr>
          <a:lstStyle/>
          <a:p>
            <a:r>
              <a:rPr lang="en-US" sz="1200"/>
              <a:t>= 3 units</a:t>
            </a:r>
          </a:p>
        </p:txBody>
      </p:sp>
      <p:sp>
        <p:nvSpPr>
          <p:cNvPr id="3" name="Notes Placeholder 2">
            <a:extLst>
              <a:ext uri="{FF2B5EF4-FFF2-40B4-BE49-F238E27FC236}">
                <a16:creationId xmlns:a16="http://schemas.microsoft.com/office/drawing/2014/main" id="{18696499-B721-BC42-83AD-302C16E30A4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Units tell us how much alcohol is in a drink.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Different drinks have different numbers of units depending on how ‘strong’ they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Some drinks such as beer or wine can vary in strength and so units can vary. The size of the drink will also affect the number of units it contains.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Some drinks are low or no alcohol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Tree>
    <p:extLst>
      <p:ext uri="{BB962C8B-B14F-4D97-AF65-F5344CB8AC3E}">
        <p14:creationId xmlns:p14="http://schemas.microsoft.com/office/powerpoint/2010/main" val="490205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Drinks labels can help someone to understand how many units of alcohol are in a single glass (specific size) or a container.</a:t>
            </a:r>
          </a:p>
          <a:p>
            <a:endParaRPr lang="en-US"/>
          </a:p>
          <a:p>
            <a:r>
              <a:rPr lang="en-US"/>
              <a:t>The UK government guidelines are for healthy adults, both men and women . It is recommended that adults do not exceed 14 units a week and that drinks are spread over a number of days (i.e. that a person doesn’t consumer 14 units in just one or two days as this is binge drinking and is harmful)</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Emphasise that the guidelines are for adults as alcohol has a greater effect on the brain and organs of young people, making them more likely to do risky things, be sick or unwell.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Emphasise that the majority of adults drink within the guidelines. </a:t>
            </a:r>
            <a:r>
              <a:rPr lang="en-GB"/>
              <a:t>In 2018, 69% of men drank and 85% of women drank within the government low risk drinking guideline (a maximum of 14 units for both women and for men).</a:t>
            </a:r>
            <a:endParaRPr lang="en-GB"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426E4F1B-5712-4F40-8F22-D0F44C0A9FFB}" type="slidenum">
              <a:rPr lang="en-GB" smtClean="0"/>
              <a:pPr/>
              <a:t>7</a:t>
            </a:fld>
            <a:endParaRPr lang="en-GB"/>
          </a:p>
        </p:txBody>
      </p:sp>
    </p:spTree>
    <p:extLst>
      <p:ext uri="{BB962C8B-B14F-4D97-AF65-F5344CB8AC3E}">
        <p14:creationId xmlns:p14="http://schemas.microsoft.com/office/powerpoint/2010/main" val="3453618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30300"/>
            <a:ext cx="4457700" cy="3086100"/>
          </a:xfrm>
        </p:spPr>
      </p:sp>
      <p:sp>
        <p:nvSpPr>
          <p:cNvPr id="3" name="Notes Placeholder 2"/>
          <p:cNvSpPr>
            <a:spLocks noGrp="1"/>
          </p:cNvSpPr>
          <p:nvPr>
            <p:ph type="body" idx="1"/>
          </p:nvPr>
        </p:nvSpPr>
        <p:spPr>
          <a:xfrm>
            <a:off x="768350" y="4718050"/>
            <a:ext cx="5486400" cy="3600450"/>
          </a:xfrm>
        </p:spPr>
        <p:txBody>
          <a:bodyPr/>
          <a:lstStyle/>
          <a:p>
            <a:r>
              <a:rPr lang="en-GB" sz="1400">
                <a:solidFill>
                  <a:srgbClr val="000000"/>
                </a:solidFill>
              </a:rPr>
              <a:t>For healthy adults doctors say 14 units per week is OK, but this should be spread over a number of days rather than consumed in binges.</a:t>
            </a:r>
          </a:p>
          <a:p>
            <a:endParaRPr lang="en-GB" sz="1400">
              <a:solidFill>
                <a:srgbClr val="000000"/>
              </a:solidFill>
            </a:endParaRPr>
          </a:p>
          <a:p>
            <a:r>
              <a:rPr lang="en-GB" sz="1400"/>
              <a:t>Make it clear that talk of drinks and guidelines are for adults over the age of 18 and not young people, as alcohol has a greater effect on the brain and organs of young people, making them more likely to do risky things, be sick or unwell.</a:t>
            </a:r>
            <a:endParaRPr lang="en-GB" sz="1400">
              <a:solidFill>
                <a:srgbClr val="000000"/>
              </a:solidFill>
            </a:endParaRPr>
          </a:p>
          <a:p>
            <a:endParaRPr lang="en-GB" sz="1400">
              <a:solidFill>
                <a:srgbClr val="000000"/>
              </a:solidFill>
            </a:endParaRPr>
          </a:p>
          <a:p>
            <a:r>
              <a:rPr lang="en-GB" sz="1400">
                <a:solidFill>
                  <a:srgbClr val="000000"/>
                </a:solidFill>
              </a:rPr>
              <a:t>If someone drinks a lot reactions slow down, they may be sick, pass out, have an accident, get involved in a fight or dangerous things</a:t>
            </a:r>
          </a:p>
          <a:p>
            <a:endParaRPr lang="en-GB">
              <a:solidFill>
                <a:srgbClr val="FF0000"/>
              </a:solidFill>
            </a:endParaRPr>
          </a:p>
          <a:p>
            <a:endParaRPr lang="en-US"/>
          </a:p>
        </p:txBody>
      </p:sp>
      <p:sp>
        <p:nvSpPr>
          <p:cNvPr id="4" name="Slide Number Placeholder 3"/>
          <p:cNvSpPr>
            <a:spLocks noGrp="1"/>
          </p:cNvSpPr>
          <p:nvPr>
            <p:ph type="sldNum" sz="quarter" idx="10"/>
          </p:nvPr>
        </p:nvSpPr>
        <p:spPr/>
        <p:txBody>
          <a:bodyPr/>
          <a:lstStyle/>
          <a:p>
            <a:fld id="{426E4F1B-5712-4F40-8F22-D0F44C0A9FFB}" type="slidenum">
              <a:rPr lang="en-GB" smtClean="0"/>
              <a:pPr/>
              <a:t>8</a:t>
            </a:fld>
            <a:endParaRPr lang="en-GB"/>
          </a:p>
        </p:txBody>
      </p:sp>
    </p:spTree>
    <p:extLst>
      <p:ext uri="{BB962C8B-B14F-4D97-AF65-F5344CB8AC3E}">
        <p14:creationId xmlns:p14="http://schemas.microsoft.com/office/powerpoint/2010/main" val="2979817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00150" y="4400550"/>
            <a:ext cx="4972050" cy="3600450"/>
          </a:xfrm>
        </p:spPr>
        <p:txBody>
          <a:bodyPr/>
          <a:lstStyle/>
          <a:p>
            <a:r>
              <a:rPr lang="en-GB" sz="1000">
                <a:solidFill>
                  <a:srgbClr val="000000"/>
                </a:solidFill>
              </a:rPr>
              <a:t>For healthy adults doctors say 14 units per week is OK, but this should be spread over a number of days rather than consumed in binges.</a:t>
            </a:r>
          </a:p>
          <a:p>
            <a:endParaRPr lang="en-GB" sz="1000">
              <a:solidFill>
                <a:srgbClr val="000000"/>
              </a:solidFill>
            </a:endParaRPr>
          </a:p>
          <a:p>
            <a:r>
              <a:rPr lang="en-GB" sz="1000"/>
              <a:t>Make it clear that talk of drinks and guidelines are for adults over the age of 18 and not young people, as alcohol has a greater effect on the brain and organs of young people, making them more likely to do risky things, be sick or unwell.</a:t>
            </a:r>
            <a:endParaRPr lang="en-GB" sz="1000">
              <a:solidFill>
                <a:srgbClr val="000000"/>
              </a:solidFill>
            </a:endParaRPr>
          </a:p>
          <a:p>
            <a:endParaRPr lang="en-GB" sz="1000">
              <a:solidFill>
                <a:srgbClr val="000000"/>
              </a:solidFill>
            </a:endParaRPr>
          </a:p>
          <a:p>
            <a:r>
              <a:rPr lang="en-GB" sz="1000">
                <a:solidFill>
                  <a:srgbClr val="000000"/>
                </a:solidFill>
              </a:rPr>
              <a:t>If someone drinks a lot reactions slow down, they may be sick, pass out, have an accident, get involved in a fight or dangerous things</a:t>
            </a:r>
          </a:p>
          <a:p>
            <a:endParaRPr lang="en-US"/>
          </a:p>
        </p:txBody>
      </p:sp>
      <p:sp>
        <p:nvSpPr>
          <p:cNvPr id="4" name="Slide Number Placeholder 3"/>
          <p:cNvSpPr>
            <a:spLocks noGrp="1"/>
          </p:cNvSpPr>
          <p:nvPr>
            <p:ph type="sldNum" sz="quarter" idx="10"/>
          </p:nvPr>
        </p:nvSpPr>
        <p:spPr/>
        <p:txBody>
          <a:bodyPr/>
          <a:lstStyle/>
          <a:p>
            <a:fld id="{426E4F1B-5712-4F40-8F22-D0F44C0A9FFB}" type="slidenum">
              <a:rPr lang="en-GB" smtClean="0"/>
              <a:pPr/>
              <a:t>9</a:t>
            </a:fld>
            <a:endParaRPr lang="en-GB"/>
          </a:p>
        </p:txBody>
      </p:sp>
    </p:spTree>
    <p:extLst>
      <p:ext uri="{BB962C8B-B14F-4D97-AF65-F5344CB8AC3E}">
        <p14:creationId xmlns:p14="http://schemas.microsoft.com/office/powerpoint/2010/main" val="2979817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2697" y="1300786"/>
            <a:ext cx="7060606" cy="2509213"/>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1422697" y="3886201"/>
            <a:ext cx="706060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dirty="0"/>
              <a:pPr/>
              <a:t>4/21/21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2458" y="4289374"/>
            <a:ext cx="8421101" cy="81161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962605" y="698261"/>
            <a:ext cx="7980807"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42442" y="5108728"/>
            <a:ext cx="8421117"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4/21/21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42442" y="609600"/>
            <a:ext cx="8421117" cy="3427245"/>
          </a:xfrm>
        </p:spPr>
        <p:txBody>
          <a:bodyPr anchor="ctr"/>
          <a:lstStyle>
            <a:lvl1pPr algn="ctr">
              <a:defRPr sz="3200"/>
            </a:lvl1pPr>
          </a:lstStyle>
          <a:p>
            <a:r>
              <a:rPr lang="en-US"/>
              <a:t>Click to edit Master title style</a:t>
            </a:r>
          </a:p>
        </p:txBody>
      </p:sp>
      <p:sp>
        <p:nvSpPr>
          <p:cNvPr id="4" name="Text Placeholder 3"/>
          <p:cNvSpPr>
            <a:spLocks noGrp="1"/>
          </p:cNvSpPr>
          <p:nvPr>
            <p:ph type="body" sz="half" idx="2"/>
          </p:nvPr>
        </p:nvSpPr>
        <p:spPr>
          <a:xfrm>
            <a:off x="742442" y="4204821"/>
            <a:ext cx="8421117"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4/21/21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5047" y="609600"/>
            <a:ext cx="7558486"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398024" y="3610032"/>
            <a:ext cx="7111243"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742442" y="4372797"/>
            <a:ext cx="8421117"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4/21/21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a:p>
        </p:txBody>
      </p:sp>
      <p:sp>
        <p:nvSpPr>
          <p:cNvPr id="13" name="TextBox 12"/>
          <p:cNvSpPr txBox="1"/>
          <p:nvPr/>
        </p:nvSpPr>
        <p:spPr>
          <a:xfrm>
            <a:off x="813709" y="754166"/>
            <a:ext cx="4953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4" name="TextBox 13"/>
          <p:cNvSpPr txBox="1"/>
          <p:nvPr/>
        </p:nvSpPr>
        <p:spPr>
          <a:xfrm>
            <a:off x="8578016" y="2993578"/>
            <a:ext cx="4953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42442" y="2138722"/>
            <a:ext cx="8421117" cy="2511835"/>
          </a:xfrm>
        </p:spPr>
        <p:txBody>
          <a:bodyPr anchor="b"/>
          <a:lstStyle>
            <a:lvl1pPr algn="ctr">
              <a:defRPr sz="3200"/>
            </a:lvl1pPr>
          </a:lstStyle>
          <a:p>
            <a:r>
              <a:rPr lang="en-US"/>
              <a:t>Click to edit Master title style</a:t>
            </a:r>
          </a:p>
        </p:txBody>
      </p:sp>
      <p:sp>
        <p:nvSpPr>
          <p:cNvPr id="4" name="Text Placeholder 3"/>
          <p:cNvSpPr>
            <a:spLocks noGrp="1"/>
          </p:cNvSpPr>
          <p:nvPr>
            <p:ph type="body" sz="half" idx="2"/>
          </p:nvPr>
        </p:nvSpPr>
        <p:spPr>
          <a:xfrm>
            <a:off x="742442" y="4662335"/>
            <a:ext cx="8421117"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4/21/21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742442" y="609600"/>
            <a:ext cx="8421117" cy="1605094"/>
          </a:xfrm>
        </p:spPr>
        <p:txBody>
          <a:bodyPr/>
          <a:lstStyle/>
          <a:p>
            <a:r>
              <a:rPr lang="en-US"/>
              <a:t>Click to edit Master title style</a:t>
            </a:r>
          </a:p>
        </p:txBody>
      </p:sp>
      <p:sp>
        <p:nvSpPr>
          <p:cNvPr id="7" name="Text Placeholder 2"/>
          <p:cNvSpPr>
            <a:spLocks noGrp="1"/>
          </p:cNvSpPr>
          <p:nvPr>
            <p:ph type="body" idx="1"/>
          </p:nvPr>
        </p:nvSpPr>
        <p:spPr>
          <a:xfrm>
            <a:off x="742441" y="2367093"/>
            <a:ext cx="268041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742441" y="2943356"/>
            <a:ext cx="268041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617566" y="2367093"/>
            <a:ext cx="267436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608596" y="2943356"/>
            <a:ext cx="268397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6478305" y="2367093"/>
            <a:ext cx="2685254"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6478305" y="2943356"/>
            <a:ext cx="2685254"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pPr/>
              <a:t>4/21/21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742442" y="610772"/>
            <a:ext cx="8421117" cy="1603922"/>
          </a:xfrm>
        </p:spPr>
        <p:txBody>
          <a:bodyPr/>
          <a:lstStyle/>
          <a:p>
            <a:r>
              <a:rPr lang="en-US"/>
              <a:t>Click to edit Master title style</a:t>
            </a:r>
          </a:p>
        </p:txBody>
      </p:sp>
      <p:sp>
        <p:nvSpPr>
          <p:cNvPr id="19" name="Text Placeholder 2"/>
          <p:cNvSpPr>
            <a:spLocks noGrp="1"/>
          </p:cNvSpPr>
          <p:nvPr>
            <p:ph type="body" idx="1"/>
          </p:nvPr>
        </p:nvSpPr>
        <p:spPr>
          <a:xfrm>
            <a:off x="742442" y="4204820"/>
            <a:ext cx="2678332"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742442" y="2367093"/>
            <a:ext cx="2678332"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742442" y="4781082"/>
            <a:ext cx="2678332"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609742" y="4204820"/>
            <a:ext cx="2682735"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608595" y="2367093"/>
            <a:ext cx="268397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3608595" y="4781081"/>
            <a:ext cx="268397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6478305" y="4204820"/>
            <a:ext cx="2681803"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478305" y="2367093"/>
            <a:ext cx="268525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6478203" y="4781079"/>
            <a:ext cx="2685356"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pPr/>
              <a:t>4/21/21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Vertical Text Placeholder 2"/>
          <p:cNvSpPr>
            <a:spLocks noGrp="1"/>
          </p:cNvSpPr>
          <p:nvPr>
            <p:ph type="body" orient="vert" sz="quarter" idx="13"/>
          </p:nvPr>
        </p:nvSpPr>
        <p:spPr>
          <a:xfrm>
            <a:off x="742442" y="2367094"/>
            <a:ext cx="8421117"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pPr/>
              <a:t>4/21/21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1" y="609602"/>
            <a:ext cx="2074577" cy="5181599"/>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742442" y="609602"/>
            <a:ext cx="6222713"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pPr/>
              <a:t>4/21/21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id="{733755E8-283F-0943-9C48-E3B0529895F1}"/>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E48651-A72C-F648-83CA-C853C8D22A4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D1A0F9-2314-2F46-87B8-76ACDE3FBB1C}"/>
              </a:ext>
            </a:extLst>
          </p:cNvPr>
          <p:cNvSpPr>
            <a:spLocks noGrp="1" noChangeArrowheads="1"/>
          </p:cNvSpPr>
          <p:nvPr>
            <p:ph type="sldNum" sz="quarter" idx="12"/>
          </p:nvPr>
        </p:nvSpPr>
        <p:spPr/>
        <p:txBody>
          <a:bodyPr/>
          <a:lstStyle>
            <a:lvl1pPr>
              <a:defRPr/>
            </a:lvl1pPr>
          </a:lstStyle>
          <a:p>
            <a:pPr>
              <a:defRPr/>
            </a:pPr>
            <a:fld id="{C4E44B23-3A88-044E-B8DA-AC709A3FBF2A}" type="slidenum">
              <a:rPr lang="en-US" altLang="en-US"/>
              <a:pPr>
                <a:defRPr/>
              </a:pPr>
              <a:t>‹#›</a:t>
            </a:fld>
            <a:endParaRPr lang="en-US" altLang="en-US"/>
          </a:p>
        </p:txBody>
      </p:sp>
    </p:spTree>
    <p:extLst>
      <p:ext uri="{BB962C8B-B14F-4D97-AF65-F5344CB8AC3E}">
        <p14:creationId xmlns:p14="http://schemas.microsoft.com/office/powerpoint/2010/main" val="3052917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8C955-BD79-49EF-A62E-D2ADD08A1D80}"/>
              </a:ext>
            </a:extLst>
          </p:cNvPr>
          <p:cNvSpPr>
            <a:spLocks noGrp="1"/>
          </p:cNvSpPr>
          <p:nvPr>
            <p:ph type="ctrTitle"/>
          </p:nvPr>
        </p:nvSpPr>
        <p:spPr>
          <a:xfrm>
            <a:off x="1238250" y="1122363"/>
            <a:ext cx="74295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7AF9AFB-440E-42EB-9314-D11276C02650}"/>
              </a:ext>
            </a:extLst>
          </p:cNvPr>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15E7086-2D57-4D75-9B4E-847AA4404A34}"/>
              </a:ext>
            </a:extLst>
          </p:cNvPr>
          <p:cNvSpPr>
            <a:spLocks noGrp="1"/>
          </p:cNvSpPr>
          <p:nvPr>
            <p:ph type="dt" sz="half" idx="10"/>
          </p:nvPr>
        </p:nvSpPr>
        <p:spPr/>
        <p:txBody>
          <a:bodyPr/>
          <a:lstStyle/>
          <a:p>
            <a:fld id="{0C710C08-8715-4EDE-BD6F-C9C0A34F5BF4}" type="datetimeFigureOut">
              <a:rPr lang="en-GB" smtClean="0"/>
              <a:t>21/04/2021</a:t>
            </a:fld>
            <a:endParaRPr lang="en-GB"/>
          </a:p>
        </p:txBody>
      </p:sp>
      <p:sp>
        <p:nvSpPr>
          <p:cNvPr id="5" name="Footer Placeholder 4">
            <a:extLst>
              <a:ext uri="{FF2B5EF4-FFF2-40B4-BE49-F238E27FC236}">
                <a16:creationId xmlns:a16="http://schemas.microsoft.com/office/drawing/2014/main" id="{11697DC0-07C0-446B-9A2A-9B156CCE8A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90CAB8-0870-4FCA-9C40-DE265FBFDB70}"/>
              </a:ext>
            </a:extLst>
          </p:cNvPr>
          <p:cNvSpPr>
            <a:spLocks noGrp="1"/>
          </p:cNvSpPr>
          <p:nvPr>
            <p:ph type="sldNum" sz="quarter" idx="12"/>
          </p:nvPr>
        </p:nvSpPr>
        <p:spPr/>
        <p:txBody>
          <a:bodyPr/>
          <a:lstStyle/>
          <a:p>
            <a:fld id="{16502649-071B-4139-ABAF-064CFAD34D7A}" type="slidenum">
              <a:rPr lang="en-GB" smtClean="0"/>
              <a:t>‹#›</a:t>
            </a:fld>
            <a:endParaRPr lang="en-GB"/>
          </a:p>
        </p:txBody>
      </p:sp>
    </p:spTree>
    <p:extLst>
      <p:ext uri="{BB962C8B-B14F-4D97-AF65-F5344CB8AC3E}">
        <p14:creationId xmlns:p14="http://schemas.microsoft.com/office/powerpoint/2010/main" val="618160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742441" y="2367093"/>
            <a:ext cx="8420609"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pPr/>
              <a:t>4/21/21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55BB3-6F0A-4C4D-B7B1-421C34FC99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779C810-86D8-4796-A2F2-6463CECEE6B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9782D2-BDB5-4E57-A725-FA523560F60A}"/>
              </a:ext>
            </a:extLst>
          </p:cNvPr>
          <p:cNvSpPr>
            <a:spLocks noGrp="1"/>
          </p:cNvSpPr>
          <p:nvPr>
            <p:ph type="dt" sz="half" idx="10"/>
          </p:nvPr>
        </p:nvSpPr>
        <p:spPr/>
        <p:txBody>
          <a:bodyPr/>
          <a:lstStyle/>
          <a:p>
            <a:fld id="{0C710C08-8715-4EDE-BD6F-C9C0A34F5BF4}" type="datetimeFigureOut">
              <a:rPr lang="en-GB" smtClean="0"/>
              <a:t>21/04/2021</a:t>
            </a:fld>
            <a:endParaRPr lang="en-GB"/>
          </a:p>
        </p:txBody>
      </p:sp>
      <p:sp>
        <p:nvSpPr>
          <p:cNvPr id="5" name="Footer Placeholder 4">
            <a:extLst>
              <a:ext uri="{FF2B5EF4-FFF2-40B4-BE49-F238E27FC236}">
                <a16:creationId xmlns:a16="http://schemas.microsoft.com/office/drawing/2014/main" id="{A4196BA3-0ACB-4775-A199-CEB3C06B3E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59568A-3B0D-4710-88B5-6AC3C3DF86F7}"/>
              </a:ext>
            </a:extLst>
          </p:cNvPr>
          <p:cNvSpPr>
            <a:spLocks noGrp="1"/>
          </p:cNvSpPr>
          <p:nvPr>
            <p:ph type="sldNum" sz="quarter" idx="12"/>
          </p:nvPr>
        </p:nvSpPr>
        <p:spPr/>
        <p:txBody>
          <a:bodyPr/>
          <a:lstStyle/>
          <a:p>
            <a:fld id="{16502649-071B-4139-ABAF-064CFAD34D7A}" type="slidenum">
              <a:rPr lang="en-GB" smtClean="0"/>
              <a:t>‹#›</a:t>
            </a:fld>
            <a:endParaRPr lang="en-GB"/>
          </a:p>
        </p:txBody>
      </p:sp>
    </p:spTree>
    <p:extLst>
      <p:ext uri="{BB962C8B-B14F-4D97-AF65-F5344CB8AC3E}">
        <p14:creationId xmlns:p14="http://schemas.microsoft.com/office/powerpoint/2010/main" val="13953970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40F5E-736A-4FF9-AB4B-3B60DBD448AA}"/>
              </a:ext>
            </a:extLst>
          </p:cNvPr>
          <p:cNvSpPr>
            <a:spLocks noGrp="1"/>
          </p:cNvSpPr>
          <p:nvPr>
            <p:ph type="title"/>
          </p:nvPr>
        </p:nvSpPr>
        <p:spPr>
          <a:xfrm>
            <a:off x="675878" y="1709739"/>
            <a:ext cx="8543925"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9486552-8E87-45E5-AF06-AEA8323D608D}"/>
              </a:ext>
            </a:extLst>
          </p:cNvPr>
          <p:cNvSpPr>
            <a:spLocks noGrp="1"/>
          </p:cNvSpPr>
          <p:nvPr>
            <p:ph type="body" idx="1"/>
          </p:nvPr>
        </p:nvSpPr>
        <p:spPr>
          <a:xfrm>
            <a:off x="675878" y="4589464"/>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7C861B8-70CC-4FDE-9F76-0C85F6317433}"/>
              </a:ext>
            </a:extLst>
          </p:cNvPr>
          <p:cNvSpPr>
            <a:spLocks noGrp="1"/>
          </p:cNvSpPr>
          <p:nvPr>
            <p:ph type="dt" sz="half" idx="10"/>
          </p:nvPr>
        </p:nvSpPr>
        <p:spPr/>
        <p:txBody>
          <a:bodyPr/>
          <a:lstStyle/>
          <a:p>
            <a:fld id="{0C710C08-8715-4EDE-BD6F-C9C0A34F5BF4}" type="datetimeFigureOut">
              <a:rPr lang="en-GB" smtClean="0"/>
              <a:t>21/04/2021</a:t>
            </a:fld>
            <a:endParaRPr lang="en-GB"/>
          </a:p>
        </p:txBody>
      </p:sp>
      <p:sp>
        <p:nvSpPr>
          <p:cNvPr id="5" name="Footer Placeholder 4">
            <a:extLst>
              <a:ext uri="{FF2B5EF4-FFF2-40B4-BE49-F238E27FC236}">
                <a16:creationId xmlns:a16="http://schemas.microsoft.com/office/drawing/2014/main" id="{174486D9-9A7C-47AA-9C46-3A8EA2AB84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7DC52A-7461-4EE6-93A2-9B34933AA666}"/>
              </a:ext>
            </a:extLst>
          </p:cNvPr>
          <p:cNvSpPr>
            <a:spLocks noGrp="1"/>
          </p:cNvSpPr>
          <p:nvPr>
            <p:ph type="sldNum" sz="quarter" idx="12"/>
          </p:nvPr>
        </p:nvSpPr>
        <p:spPr/>
        <p:txBody>
          <a:bodyPr/>
          <a:lstStyle/>
          <a:p>
            <a:fld id="{16502649-071B-4139-ABAF-064CFAD34D7A}" type="slidenum">
              <a:rPr lang="en-GB" smtClean="0"/>
              <a:t>‹#›</a:t>
            </a:fld>
            <a:endParaRPr lang="en-GB"/>
          </a:p>
        </p:txBody>
      </p:sp>
    </p:spTree>
    <p:extLst>
      <p:ext uri="{BB962C8B-B14F-4D97-AF65-F5344CB8AC3E}">
        <p14:creationId xmlns:p14="http://schemas.microsoft.com/office/powerpoint/2010/main" val="727629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FEC91-F61A-4DBB-9D30-3E5D833CF8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D8BD065-15FB-4622-8607-E4A9815EE3E3}"/>
              </a:ext>
            </a:extLst>
          </p:cNvPr>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2F249F7-0595-4D4B-9DB6-B47E573672DD}"/>
              </a:ext>
            </a:extLst>
          </p:cNvPr>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CA67EE7-EAD3-419D-9018-E17E40E35BAB}"/>
              </a:ext>
            </a:extLst>
          </p:cNvPr>
          <p:cNvSpPr>
            <a:spLocks noGrp="1"/>
          </p:cNvSpPr>
          <p:nvPr>
            <p:ph type="dt" sz="half" idx="10"/>
          </p:nvPr>
        </p:nvSpPr>
        <p:spPr/>
        <p:txBody>
          <a:bodyPr/>
          <a:lstStyle/>
          <a:p>
            <a:fld id="{0C710C08-8715-4EDE-BD6F-C9C0A34F5BF4}" type="datetimeFigureOut">
              <a:rPr lang="en-GB" smtClean="0"/>
              <a:t>21/04/2021</a:t>
            </a:fld>
            <a:endParaRPr lang="en-GB"/>
          </a:p>
        </p:txBody>
      </p:sp>
      <p:sp>
        <p:nvSpPr>
          <p:cNvPr id="6" name="Footer Placeholder 5">
            <a:extLst>
              <a:ext uri="{FF2B5EF4-FFF2-40B4-BE49-F238E27FC236}">
                <a16:creationId xmlns:a16="http://schemas.microsoft.com/office/drawing/2014/main" id="{72FFAD85-3583-4D86-8F6D-739D69EA413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66CADB-9B28-4728-9403-A0D0EFAF2D0F}"/>
              </a:ext>
            </a:extLst>
          </p:cNvPr>
          <p:cNvSpPr>
            <a:spLocks noGrp="1"/>
          </p:cNvSpPr>
          <p:nvPr>
            <p:ph type="sldNum" sz="quarter" idx="12"/>
          </p:nvPr>
        </p:nvSpPr>
        <p:spPr/>
        <p:txBody>
          <a:bodyPr/>
          <a:lstStyle/>
          <a:p>
            <a:fld id="{16502649-071B-4139-ABAF-064CFAD34D7A}" type="slidenum">
              <a:rPr lang="en-GB" smtClean="0"/>
              <a:t>‹#›</a:t>
            </a:fld>
            <a:endParaRPr lang="en-GB"/>
          </a:p>
        </p:txBody>
      </p:sp>
    </p:spTree>
    <p:extLst>
      <p:ext uri="{BB962C8B-B14F-4D97-AF65-F5344CB8AC3E}">
        <p14:creationId xmlns:p14="http://schemas.microsoft.com/office/powerpoint/2010/main" val="618331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B4E43-DA2D-4232-9DA1-B6E29DE71495}"/>
              </a:ext>
            </a:extLst>
          </p:cNvPr>
          <p:cNvSpPr>
            <a:spLocks noGrp="1"/>
          </p:cNvSpPr>
          <p:nvPr>
            <p:ph type="title"/>
          </p:nvPr>
        </p:nvSpPr>
        <p:spPr>
          <a:xfrm>
            <a:off x="682328" y="365126"/>
            <a:ext cx="8543925"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EC0F1EC-64CC-487D-B314-6E4931101095}"/>
              </a:ext>
            </a:extLst>
          </p:cNvPr>
          <p:cNvSpPr>
            <a:spLocks noGrp="1"/>
          </p:cNvSpPr>
          <p:nvPr>
            <p:ph type="body" idx="1"/>
          </p:nvPr>
        </p:nvSpPr>
        <p:spPr>
          <a:xfrm>
            <a:off x="682328"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2F29DB3-7EE8-469F-A8C6-AEB34277E19C}"/>
              </a:ext>
            </a:extLst>
          </p:cNvPr>
          <p:cNvSpPr>
            <a:spLocks noGrp="1"/>
          </p:cNvSpPr>
          <p:nvPr>
            <p:ph sz="half" idx="2"/>
          </p:nvPr>
        </p:nvSpPr>
        <p:spPr>
          <a:xfrm>
            <a:off x="682328"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FE5FE54-57C8-4852-9C9E-D51358329060}"/>
              </a:ext>
            </a:extLst>
          </p:cNvPr>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56EF46-5619-4738-A2FB-155DC1C6EE91}"/>
              </a:ext>
            </a:extLst>
          </p:cNvPr>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CDB9049-B9D0-4C9A-807F-F0D8DA37564B}"/>
              </a:ext>
            </a:extLst>
          </p:cNvPr>
          <p:cNvSpPr>
            <a:spLocks noGrp="1"/>
          </p:cNvSpPr>
          <p:nvPr>
            <p:ph type="dt" sz="half" idx="10"/>
          </p:nvPr>
        </p:nvSpPr>
        <p:spPr/>
        <p:txBody>
          <a:bodyPr/>
          <a:lstStyle/>
          <a:p>
            <a:fld id="{0C710C08-8715-4EDE-BD6F-C9C0A34F5BF4}" type="datetimeFigureOut">
              <a:rPr lang="en-GB" smtClean="0"/>
              <a:t>21/04/2021</a:t>
            </a:fld>
            <a:endParaRPr lang="en-GB"/>
          </a:p>
        </p:txBody>
      </p:sp>
      <p:sp>
        <p:nvSpPr>
          <p:cNvPr id="8" name="Footer Placeholder 7">
            <a:extLst>
              <a:ext uri="{FF2B5EF4-FFF2-40B4-BE49-F238E27FC236}">
                <a16:creationId xmlns:a16="http://schemas.microsoft.com/office/drawing/2014/main" id="{AE467345-01FA-4FFC-9E7C-71A17E12441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708D213-AC1D-43D0-B6D5-AA4EE2457342}"/>
              </a:ext>
            </a:extLst>
          </p:cNvPr>
          <p:cNvSpPr>
            <a:spLocks noGrp="1"/>
          </p:cNvSpPr>
          <p:nvPr>
            <p:ph type="sldNum" sz="quarter" idx="12"/>
          </p:nvPr>
        </p:nvSpPr>
        <p:spPr/>
        <p:txBody>
          <a:bodyPr/>
          <a:lstStyle/>
          <a:p>
            <a:fld id="{16502649-071B-4139-ABAF-064CFAD34D7A}" type="slidenum">
              <a:rPr lang="en-GB" smtClean="0"/>
              <a:t>‹#›</a:t>
            </a:fld>
            <a:endParaRPr lang="en-GB"/>
          </a:p>
        </p:txBody>
      </p:sp>
    </p:spTree>
    <p:extLst>
      <p:ext uri="{BB962C8B-B14F-4D97-AF65-F5344CB8AC3E}">
        <p14:creationId xmlns:p14="http://schemas.microsoft.com/office/powerpoint/2010/main" val="2935357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DC7C8-5867-4155-A6EC-1E8EB172A25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92A0D24-C285-4380-AE23-C42A274B5812}"/>
              </a:ext>
            </a:extLst>
          </p:cNvPr>
          <p:cNvSpPr>
            <a:spLocks noGrp="1"/>
          </p:cNvSpPr>
          <p:nvPr>
            <p:ph type="dt" sz="half" idx="10"/>
          </p:nvPr>
        </p:nvSpPr>
        <p:spPr/>
        <p:txBody>
          <a:bodyPr/>
          <a:lstStyle/>
          <a:p>
            <a:fld id="{0C710C08-8715-4EDE-BD6F-C9C0A34F5BF4}" type="datetimeFigureOut">
              <a:rPr lang="en-GB" smtClean="0"/>
              <a:t>21/04/2021</a:t>
            </a:fld>
            <a:endParaRPr lang="en-GB"/>
          </a:p>
        </p:txBody>
      </p:sp>
      <p:sp>
        <p:nvSpPr>
          <p:cNvPr id="4" name="Footer Placeholder 3">
            <a:extLst>
              <a:ext uri="{FF2B5EF4-FFF2-40B4-BE49-F238E27FC236}">
                <a16:creationId xmlns:a16="http://schemas.microsoft.com/office/drawing/2014/main" id="{388C3153-0444-4732-92C5-891FC59C489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63B20A6-62DA-4936-B495-5403146846FF}"/>
              </a:ext>
            </a:extLst>
          </p:cNvPr>
          <p:cNvSpPr>
            <a:spLocks noGrp="1"/>
          </p:cNvSpPr>
          <p:nvPr>
            <p:ph type="sldNum" sz="quarter" idx="12"/>
          </p:nvPr>
        </p:nvSpPr>
        <p:spPr/>
        <p:txBody>
          <a:bodyPr/>
          <a:lstStyle/>
          <a:p>
            <a:fld id="{16502649-071B-4139-ABAF-064CFAD34D7A}" type="slidenum">
              <a:rPr lang="en-GB" smtClean="0"/>
              <a:t>‹#›</a:t>
            </a:fld>
            <a:endParaRPr lang="en-GB"/>
          </a:p>
        </p:txBody>
      </p:sp>
    </p:spTree>
    <p:extLst>
      <p:ext uri="{BB962C8B-B14F-4D97-AF65-F5344CB8AC3E}">
        <p14:creationId xmlns:p14="http://schemas.microsoft.com/office/powerpoint/2010/main" val="30752625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3F005E-E8ED-4FB4-A3BC-89241A70ED80}"/>
              </a:ext>
            </a:extLst>
          </p:cNvPr>
          <p:cNvSpPr>
            <a:spLocks noGrp="1"/>
          </p:cNvSpPr>
          <p:nvPr>
            <p:ph type="dt" sz="half" idx="10"/>
          </p:nvPr>
        </p:nvSpPr>
        <p:spPr/>
        <p:txBody>
          <a:bodyPr/>
          <a:lstStyle/>
          <a:p>
            <a:fld id="{0C710C08-8715-4EDE-BD6F-C9C0A34F5BF4}" type="datetimeFigureOut">
              <a:rPr lang="en-GB" smtClean="0"/>
              <a:t>21/04/2021</a:t>
            </a:fld>
            <a:endParaRPr lang="en-GB"/>
          </a:p>
        </p:txBody>
      </p:sp>
      <p:sp>
        <p:nvSpPr>
          <p:cNvPr id="3" name="Footer Placeholder 2">
            <a:extLst>
              <a:ext uri="{FF2B5EF4-FFF2-40B4-BE49-F238E27FC236}">
                <a16:creationId xmlns:a16="http://schemas.microsoft.com/office/drawing/2014/main" id="{95565629-9F15-47CC-ADB0-4FF4A54F7A1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0AD7B27-BB01-4014-AD51-9A5EC1708FD2}"/>
              </a:ext>
            </a:extLst>
          </p:cNvPr>
          <p:cNvSpPr>
            <a:spLocks noGrp="1"/>
          </p:cNvSpPr>
          <p:nvPr>
            <p:ph type="sldNum" sz="quarter" idx="12"/>
          </p:nvPr>
        </p:nvSpPr>
        <p:spPr/>
        <p:txBody>
          <a:bodyPr/>
          <a:lstStyle/>
          <a:p>
            <a:fld id="{16502649-071B-4139-ABAF-064CFAD34D7A}" type="slidenum">
              <a:rPr lang="en-GB" smtClean="0"/>
              <a:t>‹#›</a:t>
            </a:fld>
            <a:endParaRPr lang="en-GB"/>
          </a:p>
        </p:txBody>
      </p:sp>
    </p:spTree>
    <p:extLst>
      <p:ext uri="{BB962C8B-B14F-4D97-AF65-F5344CB8AC3E}">
        <p14:creationId xmlns:p14="http://schemas.microsoft.com/office/powerpoint/2010/main" val="1470676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E728B-C57B-4185-9192-36A74F15D0DC}"/>
              </a:ext>
            </a:extLst>
          </p:cNvPr>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2DCB71F-09E9-4D3C-8176-B7070A7198A0}"/>
              </a:ext>
            </a:extLst>
          </p:cNvPr>
          <p:cNvSpPr>
            <a:spLocks noGrp="1"/>
          </p:cNvSpPr>
          <p:nvPr>
            <p:ph idx="1"/>
          </p:nvPr>
        </p:nvSpPr>
        <p:spPr>
          <a:xfrm>
            <a:off x="4211340" y="987426"/>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7ED5180-1279-43E1-9186-2F4EBD63BA74}"/>
              </a:ext>
            </a:extLst>
          </p:cNvPr>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B85C0C2-A821-41DD-A3BD-DDDDEF58C0E6}"/>
              </a:ext>
            </a:extLst>
          </p:cNvPr>
          <p:cNvSpPr>
            <a:spLocks noGrp="1"/>
          </p:cNvSpPr>
          <p:nvPr>
            <p:ph type="dt" sz="half" idx="10"/>
          </p:nvPr>
        </p:nvSpPr>
        <p:spPr/>
        <p:txBody>
          <a:bodyPr/>
          <a:lstStyle/>
          <a:p>
            <a:fld id="{0C710C08-8715-4EDE-BD6F-C9C0A34F5BF4}" type="datetimeFigureOut">
              <a:rPr lang="en-GB" smtClean="0"/>
              <a:t>21/04/2021</a:t>
            </a:fld>
            <a:endParaRPr lang="en-GB"/>
          </a:p>
        </p:txBody>
      </p:sp>
      <p:sp>
        <p:nvSpPr>
          <p:cNvPr id="6" name="Footer Placeholder 5">
            <a:extLst>
              <a:ext uri="{FF2B5EF4-FFF2-40B4-BE49-F238E27FC236}">
                <a16:creationId xmlns:a16="http://schemas.microsoft.com/office/drawing/2014/main" id="{E7567205-E5B8-49FF-BF20-D67D699CDE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285F1DB-7BD5-4F04-A26C-F8D0B5F28DA1}"/>
              </a:ext>
            </a:extLst>
          </p:cNvPr>
          <p:cNvSpPr>
            <a:spLocks noGrp="1"/>
          </p:cNvSpPr>
          <p:nvPr>
            <p:ph type="sldNum" sz="quarter" idx="12"/>
          </p:nvPr>
        </p:nvSpPr>
        <p:spPr/>
        <p:txBody>
          <a:bodyPr/>
          <a:lstStyle/>
          <a:p>
            <a:fld id="{16502649-071B-4139-ABAF-064CFAD34D7A}" type="slidenum">
              <a:rPr lang="en-GB" smtClean="0"/>
              <a:t>‹#›</a:t>
            </a:fld>
            <a:endParaRPr lang="en-GB"/>
          </a:p>
        </p:txBody>
      </p:sp>
    </p:spTree>
    <p:extLst>
      <p:ext uri="{BB962C8B-B14F-4D97-AF65-F5344CB8AC3E}">
        <p14:creationId xmlns:p14="http://schemas.microsoft.com/office/powerpoint/2010/main" val="415373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7B72A-60DD-438D-B059-FF293A901DF4}"/>
              </a:ext>
            </a:extLst>
          </p:cNvPr>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278603-8C1B-4FC2-BC7C-79CF6DF714B3}"/>
              </a:ext>
            </a:extLst>
          </p:cNvPr>
          <p:cNvSpPr>
            <a:spLocks noGrp="1"/>
          </p:cNvSpPr>
          <p:nvPr>
            <p:ph type="pic" idx="1"/>
          </p:nvPr>
        </p:nvSpPr>
        <p:spPr>
          <a:xfrm>
            <a:off x="4211340" y="987426"/>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83A64F8-60BD-4FE4-98AF-E5BB1809AB41}"/>
              </a:ext>
            </a:extLst>
          </p:cNvPr>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DDAB11-BD68-4700-872B-58BED4511E3E}"/>
              </a:ext>
            </a:extLst>
          </p:cNvPr>
          <p:cNvSpPr>
            <a:spLocks noGrp="1"/>
          </p:cNvSpPr>
          <p:nvPr>
            <p:ph type="dt" sz="half" idx="10"/>
          </p:nvPr>
        </p:nvSpPr>
        <p:spPr/>
        <p:txBody>
          <a:bodyPr/>
          <a:lstStyle/>
          <a:p>
            <a:fld id="{0C710C08-8715-4EDE-BD6F-C9C0A34F5BF4}" type="datetimeFigureOut">
              <a:rPr lang="en-GB" smtClean="0"/>
              <a:t>21/04/2021</a:t>
            </a:fld>
            <a:endParaRPr lang="en-GB"/>
          </a:p>
        </p:txBody>
      </p:sp>
      <p:sp>
        <p:nvSpPr>
          <p:cNvPr id="6" name="Footer Placeholder 5">
            <a:extLst>
              <a:ext uri="{FF2B5EF4-FFF2-40B4-BE49-F238E27FC236}">
                <a16:creationId xmlns:a16="http://schemas.microsoft.com/office/drawing/2014/main" id="{8B7C5573-13F9-4953-B165-1808226576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9C4E4E-4F71-4B57-AA7C-EA5EF1DC9316}"/>
              </a:ext>
            </a:extLst>
          </p:cNvPr>
          <p:cNvSpPr>
            <a:spLocks noGrp="1"/>
          </p:cNvSpPr>
          <p:nvPr>
            <p:ph type="sldNum" sz="quarter" idx="12"/>
          </p:nvPr>
        </p:nvSpPr>
        <p:spPr/>
        <p:txBody>
          <a:bodyPr/>
          <a:lstStyle/>
          <a:p>
            <a:fld id="{16502649-071B-4139-ABAF-064CFAD34D7A}" type="slidenum">
              <a:rPr lang="en-GB" smtClean="0"/>
              <a:t>‹#›</a:t>
            </a:fld>
            <a:endParaRPr lang="en-GB"/>
          </a:p>
        </p:txBody>
      </p:sp>
    </p:spTree>
    <p:extLst>
      <p:ext uri="{BB962C8B-B14F-4D97-AF65-F5344CB8AC3E}">
        <p14:creationId xmlns:p14="http://schemas.microsoft.com/office/powerpoint/2010/main" val="3489158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CDBF-1751-4AAF-AEAD-56880F2691F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6850BEB-1F63-4303-A0EB-91DFDA18D7B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3E726E-D08C-4B08-A5FF-4BC04C9E23D9}"/>
              </a:ext>
            </a:extLst>
          </p:cNvPr>
          <p:cNvSpPr>
            <a:spLocks noGrp="1"/>
          </p:cNvSpPr>
          <p:nvPr>
            <p:ph type="dt" sz="half" idx="10"/>
          </p:nvPr>
        </p:nvSpPr>
        <p:spPr/>
        <p:txBody>
          <a:bodyPr/>
          <a:lstStyle/>
          <a:p>
            <a:fld id="{0C710C08-8715-4EDE-BD6F-C9C0A34F5BF4}" type="datetimeFigureOut">
              <a:rPr lang="en-GB" smtClean="0"/>
              <a:t>21/04/2021</a:t>
            </a:fld>
            <a:endParaRPr lang="en-GB"/>
          </a:p>
        </p:txBody>
      </p:sp>
      <p:sp>
        <p:nvSpPr>
          <p:cNvPr id="5" name="Footer Placeholder 4">
            <a:extLst>
              <a:ext uri="{FF2B5EF4-FFF2-40B4-BE49-F238E27FC236}">
                <a16:creationId xmlns:a16="http://schemas.microsoft.com/office/drawing/2014/main" id="{D61A4F60-89D5-4D09-8F2C-24963AD206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7FAE3B-318E-44A3-A450-83EACF3295B1}"/>
              </a:ext>
            </a:extLst>
          </p:cNvPr>
          <p:cNvSpPr>
            <a:spLocks noGrp="1"/>
          </p:cNvSpPr>
          <p:nvPr>
            <p:ph type="sldNum" sz="quarter" idx="12"/>
          </p:nvPr>
        </p:nvSpPr>
        <p:spPr/>
        <p:txBody>
          <a:bodyPr/>
          <a:lstStyle/>
          <a:p>
            <a:fld id="{16502649-071B-4139-ABAF-064CFAD34D7A}" type="slidenum">
              <a:rPr lang="en-GB" smtClean="0"/>
              <a:t>‹#›</a:t>
            </a:fld>
            <a:endParaRPr lang="en-GB"/>
          </a:p>
        </p:txBody>
      </p:sp>
    </p:spTree>
    <p:extLst>
      <p:ext uri="{BB962C8B-B14F-4D97-AF65-F5344CB8AC3E}">
        <p14:creationId xmlns:p14="http://schemas.microsoft.com/office/powerpoint/2010/main" val="14525316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8600E8-6105-49C0-A7DB-2C6D0D4475F7}"/>
              </a:ext>
            </a:extLst>
          </p:cNvPr>
          <p:cNvSpPr>
            <a:spLocks noGrp="1"/>
          </p:cNvSpPr>
          <p:nvPr>
            <p:ph type="title" orient="vert"/>
          </p:nvPr>
        </p:nvSpPr>
        <p:spPr>
          <a:xfrm>
            <a:off x="7088981" y="365125"/>
            <a:ext cx="2135981"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E6D8CE9-FE7B-4DC9-9C93-586E3E359185}"/>
              </a:ext>
            </a:extLst>
          </p:cNvPr>
          <p:cNvSpPr>
            <a:spLocks noGrp="1"/>
          </p:cNvSpPr>
          <p:nvPr>
            <p:ph type="body" orient="vert" idx="1"/>
          </p:nvPr>
        </p:nvSpPr>
        <p:spPr>
          <a:xfrm>
            <a:off x="681037"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F6D7A-1383-4FCB-BF00-9369EF8B7922}"/>
              </a:ext>
            </a:extLst>
          </p:cNvPr>
          <p:cNvSpPr>
            <a:spLocks noGrp="1"/>
          </p:cNvSpPr>
          <p:nvPr>
            <p:ph type="dt" sz="half" idx="10"/>
          </p:nvPr>
        </p:nvSpPr>
        <p:spPr/>
        <p:txBody>
          <a:bodyPr/>
          <a:lstStyle/>
          <a:p>
            <a:fld id="{0C710C08-8715-4EDE-BD6F-C9C0A34F5BF4}" type="datetimeFigureOut">
              <a:rPr lang="en-GB" smtClean="0"/>
              <a:t>21/04/2021</a:t>
            </a:fld>
            <a:endParaRPr lang="en-GB"/>
          </a:p>
        </p:txBody>
      </p:sp>
      <p:sp>
        <p:nvSpPr>
          <p:cNvPr id="5" name="Footer Placeholder 4">
            <a:extLst>
              <a:ext uri="{FF2B5EF4-FFF2-40B4-BE49-F238E27FC236}">
                <a16:creationId xmlns:a16="http://schemas.microsoft.com/office/drawing/2014/main" id="{35F91AEB-3303-49C9-BF18-75C21E303C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A1AF1E-4D6A-47D7-8E11-64700B4B239D}"/>
              </a:ext>
            </a:extLst>
          </p:cNvPr>
          <p:cNvSpPr>
            <a:spLocks noGrp="1"/>
          </p:cNvSpPr>
          <p:nvPr>
            <p:ph type="sldNum" sz="quarter" idx="12"/>
          </p:nvPr>
        </p:nvSpPr>
        <p:spPr/>
        <p:txBody>
          <a:bodyPr/>
          <a:lstStyle/>
          <a:p>
            <a:fld id="{16502649-071B-4139-ABAF-064CFAD34D7A}" type="slidenum">
              <a:rPr lang="en-GB" smtClean="0"/>
              <a:t>‹#›</a:t>
            </a:fld>
            <a:endParaRPr lang="en-GB"/>
          </a:p>
        </p:txBody>
      </p:sp>
    </p:spTree>
    <p:extLst>
      <p:ext uri="{BB962C8B-B14F-4D97-AF65-F5344CB8AC3E}">
        <p14:creationId xmlns:p14="http://schemas.microsoft.com/office/powerpoint/2010/main" val="2964630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2441" y="828564"/>
            <a:ext cx="8410799" cy="2736819"/>
          </a:xfrm>
        </p:spPr>
        <p:txBody>
          <a:bodyPr anchor="b">
            <a:normAutofit/>
          </a:bodyPr>
          <a:lstStyle>
            <a:lvl1pPr>
              <a:defRPr sz="4000"/>
            </a:lvl1pPr>
          </a:lstStyle>
          <a:p>
            <a:r>
              <a:rPr lang="en-US"/>
              <a:t>Click to edit Master title style</a:t>
            </a:r>
          </a:p>
        </p:txBody>
      </p:sp>
      <p:sp>
        <p:nvSpPr>
          <p:cNvPr id="3" name="Text Placeholder 2"/>
          <p:cNvSpPr>
            <a:spLocks noGrp="1"/>
          </p:cNvSpPr>
          <p:nvPr>
            <p:ph type="body" idx="1"/>
          </p:nvPr>
        </p:nvSpPr>
        <p:spPr>
          <a:xfrm>
            <a:off x="742441" y="3657458"/>
            <a:ext cx="8410799"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pPr/>
              <a:t>4/21/21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742443" y="618518"/>
            <a:ext cx="8421116" cy="1596177"/>
          </a:xfrm>
        </p:spPr>
        <p:txBody>
          <a:bodyPr/>
          <a:lstStyle/>
          <a:p>
            <a:r>
              <a:rPr lang="en-US"/>
              <a:t>Click to edit Master title style</a:t>
            </a:r>
          </a:p>
        </p:txBody>
      </p:sp>
      <p:sp>
        <p:nvSpPr>
          <p:cNvPr id="12" name="Content Placeholder 2"/>
          <p:cNvSpPr>
            <a:spLocks noGrp="1"/>
          </p:cNvSpPr>
          <p:nvPr>
            <p:ph sz="quarter" idx="13"/>
          </p:nvPr>
        </p:nvSpPr>
        <p:spPr>
          <a:xfrm>
            <a:off x="742441" y="2367093"/>
            <a:ext cx="414864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5014912" y="2367093"/>
            <a:ext cx="4148138"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pPr/>
              <a:t>4/21/21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742443" y="618518"/>
            <a:ext cx="8421116" cy="1596177"/>
          </a:xfrm>
        </p:spPr>
        <p:txBody>
          <a:bodyPr/>
          <a:lstStyle/>
          <a:p>
            <a:r>
              <a:rPr lang="en-US"/>
              <a:t>Click to edit Master title style</a:t>
            </a:r>
          </a:p>
        </p:txBody>
      </p:sp>
      <p:sp>
        <p:nvSpPr>
          <p:cNvPr id="3" name="Text Placeholder 2"/>
          <p:cNvSpPr>
            <a:spLocks noGrp="1"/>
          </p:cNvSpPr>
          <p:nvPr>
            <p:ph type="body" idx="1"/>
          </p:nvPr>
        </p:nvSpPr>
        <p:spPr>
          <a:xfrm>
            <a:off x="931391" y="2371018"/>
            <a:ext cx="3959698"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742442" y="3051013"/>
            <a:ext cx="414864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97094" y="2371018"/>
            <a:ext cx="3966466"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014913" y="3051013"/>
            <a:ext cx="4148138"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pPr/>
              <a:t>4/21/21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pPr/>
              <a:t>4/21/21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pPr/>
              <a:t>4/21/21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2442" y="609600"/>
            <a:ext cx="3197747" cy="2023252"/>
          </a:xfrm>
        </p:spPr>
        <p:txBody>
          <a:bodyPr anchor="b"/>
          <a:lstStyle>
            <a:lvl1pPr algn="ctr">
              <a:defRPr sz="3200"/>
            </a:lvl1pPr>
          </a:lstStyle>
          <a:p>
            <a:r>
              <a:rPr lang="en-US"/>
              <a:t>Click to edit Master title style</a:t>
            </a:r>
          </a:p>
        </p:txBody>
      </p:sp>
      <p:sp>
        <p:nvSpPr>
          <p:cNvPr id="10" name="Content Placeholder 2"/>
          <p:cNvSpPr>
            <a:spLocks noGrp="1"/>
          </p:cNvSpPr>
          <p:nvPr>
            <p:ph sz="quarter" idx="13"/>
          </p:nvPr>
        </p:nvSpPr>
        <p:spPr>
          <a:xfrm>
            <a:off x="4125926" y="609601"/>
            <a:ext cx="5037632"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42442" y="2632852"/>
            <a:ext cx="319774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4/21/21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2442" y="609600"/>
            <a:ext cx="4822162" cy="2023254"/>
          </a:xfrm>
        </p:spPr>
        <p:txBody>
          <a:bodyPr anchor="b"/>
          <a:lstStyle>
            <a:lvl1pPr algn="ctr">
              <a:defRPr sz="3200"/>
            </a:lvl1pPr>
          </a:lstStyle>
          <a:p>
            <a:r>
              <a:rPr lang="en-US"/>
              <a:t>Click to edit Master title style</a:t>
            </a:r>
          </a:p>
        </p:txBody>
      </p:sp>
      <p:sp>
        <p:nvSpPr>
          <p:cNvPr id="3" name="Picture Placeholder 2"/>
          <p:cNvSpPr>
            <a:spLocks noGrp="1" noChangeAspect="1"/>
          </p:cNvSpPr>
          <p:nvPr>
            <p:ph type="pic" idx="1"/>
          </p:nvPr>
        </p:nvSpPr>
        <p:spPr>
          <a:xfrm>
            <a:off x="6032653" y="609601"/>
            <a:ext cx="264497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42458" y="2632853"/>
            <a:ext cx="4822146"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4/21/21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a:ext>
            </a:extLst>
          </a:blip>
          <a:srcRect/>
          <a:stretch>
            <a:fillRect/>
          </a:stretch>
        </p:blipFill>
        <p:spPr bwMode="auto">
          <a:xfrm>
            <a:off x="1" y="-1"/>
            <a:ext cx="9906002"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742443" y="618518"/>
            <a:ext cx="8421116" cy="159617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42442" y="2367094"/>
            <a:ext cx="8421117"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38974" y="5883276"/>
            <a:ext cx="222885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4/21/21</a:t>
            </a:fld>
            <a:endParaRPr lang="en-US"/>
          </a:p>
        </p:txBody>
      </p:sp>
      <p:sp>
        <p:nvSpPr>
          <p:cNvPr id="5" name="Footer Placeholder 4"/>
          <p:cNvSpPr>
            <a:spLocks noGrp="1"/>
          </p:cNvSpPr>
          <p:nvPr>
            <p:ph type="ftr" sz="quarter" idx="3"/>
          </p:nvPr>
        </p:nvSpPr>
        <p:spPr>
          <a:xfrm>
            <a:off x="742442" y="5883276"/>
            <a:ext cx="5421721"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8542634" y="5883276"/>
            <a:ext cx="62092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60" r:id="rId10"/>
    <p:sldLayoutId id="2147483661" r:id="rId11"/>
    <p:sldLayoutId id="2147483666" r:id="rId12"/>
    <p:sldLayoutId id="2147483663" r:id="rId13"/>
    <p:sldLayoutId id="2147483667" r:id="rId14"/>
    <p:sldLayoutId id="2147483668" r:id="rId15"/>
    <p:sldLayoutId id="2147483679" r:id="rId16"/>
    <p:sldLayoutId id="2147483680" r:id="rId17"/>
    <p:sldLayoutId id="2147483681"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B2D8E8-8D31-4586-86F1-6F1259191C4D}"/>
              </a:ext>
            </a:extLst>
          </p:cNvPr>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30BE944-48A8-4580-A988-31E46EA73D65}"/>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55AF39-10C8-4B95-84DC-DBD7453C07CA}"/>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10C08-8715-4EDE-BD6F-C9C0A34F5BF4}" type="datetimeFigureOut">
              <a:rPr lang="en-GB" smtClean="0"/>
              <a:t>21/04/2021</a:t>
            </a:fld>
            <a:endParaRPr lang="en-GB"/>
          </a:p>
        </p:txBody>
      </p:sp>
      <p:sp>
        <p:nvSpPr>
          <p:cNvPr id="5" name="Footer Placeholder 4">
            <a:extLst>
              <a:ext uri="{FF2B5EF4-FFF2-40B4-BE49-F238E27FC236}">
                <a16:creationId xmlns:a16="http://schemas.microsoft.com/office/drawing/2014/main" id="{EA2E0D9B-79CE-44F4-94ED-5C2C7D6C4CED}"/>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081FBAA-E1CA-481C-82DC-7DA964229A56}"/>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502649-071B-4139-ABAF-064CFAD34D7A}" type="slidenum">
              <a:rPr lang="en-GB" smtClean="0"/>
              <a:t>‹#›</a:t>
            </a:fld>
            <a:endParaRPr lang="en-GB"/>
          </a:p>
        </p:txBody>
      </p:sp>
    </p:spTree>
    <p:extLst>
      <p:ext uri="{BB962C8B-B14F-4D97-AF65-F5344CB8AC3E}">
        <p14:creationId xmlns:p14="http://schemas.microsoft.com/office/powerpoint/2010/main" val="2853392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35.jpe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emf"/><Relationship Id="rId10" Type="http://schemas.openxmlformats.org/officeDocument/2006/relationships/image" Target="../media/image6.png"/><Relationship Id="rId4" Type="http://schemas.openxmlformats.org/officeDocument/2006/relationships/image" Target="../media/image43.jpe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1.png"/><Relationship Id="rId3" Type="http://schemas.openxmlformats.org/officeDocument/2006/relationships/image" Target="../media/image34.png"/><Relationship Id="rId7" Type="http://schemas.openxmlformats.org/officeDocument/2006/relationships/image" Target="../media/image42.png"/><Relationship Id="rId12"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0.png"/><Relationship Id="rId5" Type="http://schemas.openxmlformats.org/officeDocument/2006/relationships/image" Target="../media/image11.jpeg"/><Relationship Id="rId10" Type="http://schemas.openxmlformats.org/officeDocument/2006/relationships/image" Target="../media/image49.png"/><Relationship Id="rId4" Type="http://schemas.openxmlformats.org/officeDocument/2006/relationships/image" Target="../media/image36.jpeg"/><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png"/><Relationship Id="rId3" Type="http://schemas.openxmlformats.org/officeDocument/2006/relationships/image" Target="../media/image52.png"/><Relationship Id="rId7" Type="http://schemas.openxmlformats.org/officeDocument/2006/relationships/image" Target="../media/image24.png"/><Relationship Id="rId12"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47.png"/><Relationship Id="rId5" Type="http://schemas.openxmlformats.org/officeDocument/2006/relationships/image" Target="../media/image54.png"/><Relationship Id="rId10" Type="http://schemas.openxmlformats.org/officeDocument/2006/relationships/image" Target="../media/image45.jpeg"/><Relationship Id="rId4" Type="http://schemas.openxmlformats.org/officeDocument/2006/relationships/image" Target="../media/image53.png"/><Relationship Id="rId9" Type="http://schemas.openxmlformats.org/officeDocument/2006/relationships/image" Target="../media/image56.jpe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12"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png"/><Relationship Id="rId5" Type="http://schemas.openxmlformats.org/officeDocument/2006/relationships/image" Target="../media/image24.png"/><Relationship Id="rId10" Type="http://schemas.openxmlformats.org/officeDocument/2006/relationships/image" Target="../media/image5.png"/><Relationship Id="rId4" Type="http://schemas.openxmlformats.org/officeDocument/2006/relationships/image" Target="../media/image58.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3.jpeg"/><Relationship Id="rId7" Type="http://schemas.openxmlformats.org/officeDocument/2006/relationships/image" Target="../media/image66.png"/><Relationship Id="rId12"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5.jpeg"/><Relationship Id="rId11" Type="http://schemas.openxmlformats.org/officeDocument/2006/relationships/image" Target="../media/image5.png"/><Relationship Id="rId5" Type="http://schemas.openxmlformats.org/officeDocument/2006/relationships/image" Target="../media/image11.jpeg"/><Relationship Id="rId10" Type="http://schemas.openxmlformats.org/officeDocument/2006/relationships/image" Target="../media/image67.jpeg"/><Relationship Id="rId4" Type="http://schemas.openxmlformats.org/officeDocument/2006/relationships/image" Target="../media/image64.jpeg"/><Relationship Id="rId9"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tags" Target="../tags/tag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5.png"/><Relationship Id="rId18" Type="http://schemas.openxmlformats.org/officeDocument/2006/relationships/image" Target="../media/image78.png"/><Relationship Id="rId3" Type="http://schemas.openxmlformats.org/officeDocument/2006/relationships/image" Target="../media/image58.png"/><Relationship Id="rId21" Type="http://schemas.openxmlformats.org/officeDocument/2006/relationships/image" Target="../media/image5.png"/><Relationship Id="rId7" Type="http://schemas.openxmlformats.org/officeDocument/2006/relationships/image" Target="../media/image70.png"/><Relationship Id="rId12" Type="http://schemas.openxmlformats.org/officeDocument/2006/relationships/image" Target="../media/image74.png"/><Relationship Id="rId17" Type="http://schemas.openxmlformats.org/officeDocument/2006/relationships/image" Target="../media/image31.png"/><Relationship Id="rId2" Type="http://schemas.openxmlformats.org/officeDocument/2006/relationships/notesSlide" Target="../notesSlides/notesSlide20.xml"/><Relationship Id="rId16" Type="http://schemas.openxmlformats.org/officeDocument/2006/relationships/image" Target="../media/image77.png"/><Relationship Id="rId20"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69.jpeg"/><Relationship Id="rId11" Type="http://schemas.openxmlformats.org/officeDocument/2006/relationships/image" Target="../media/image73.png"/><Relationship Id="rId5" Type="http://schemas.openxmlformats.org/officeDocument/2006/relationships/image" Target="../media/image47.png"/><Relationship Id="rId15" Type="http://schemas.openxmlformats.org/officeDocument/2006/relationships/image" Target="../media/image66.png"/><Relationship Id="rId10" Type="http://schemas.openxmlformats.org/officeDocument/2006/relationships/image" Target="../media/image46.png"/><Relationship Id="rId19" Type="http://schemas.openxmlformats.org/officeDocument/2006/relationships/image" Target="../media/image79.png"/><Relationship Id="rId4" Type="http://schemas.openxmlformats.org/officeDocument/2006/relationships/image" Target="../media/image68.png"/><Relationship Id="rId9" Type="http://schemas.openxmlformats.org/officeDocument/2006/relationships/image" Target="../media/image72.png"/><Relationship Id="rId14" Type="http://schemas.openxmlformats.org/officeDocument/2006/relationships/image" Target="../media/image76.png"/><Relationship Id="rId22"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7.jpeg"/><Relationship Id="rId7" Type="http://schemas.openxmlformats.org/officeDocument/2006/relationships/image" Target="../media/image99.jpe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8.jpeg"/></Relationships>
</file>

<file path=ppt/slides/_rels/slide24.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103.jpeg"/><Relationship Id="rId4" Type="http://schemas.openxmlformats.org/officeDocument/2006/relationships/image" Target="../media/image102.jpeg"/></Relationships>
</file>

<file path=ppt/slides/_rels/slide2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jpeg"/><Relationship Id="rId7" Type="http://schemas.openxmlformats.org/officeDocument/2006/relationships/image" Target="../media/image106.jpe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05.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0.xml"/><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0.xml"/><Relationship Id="rId1" Type="http://schemas.openxmlformats.org/officeDocument/2006/relationships/tags" Target="../tags/tag5.xml"/><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9.xml"/><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0.xml"/><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5.png"/><Relationship Id="rId5" Type="http://schemas.openxmlformats.org/officeDocument/2006/relationships/image" Target="../media/image12.jpeg"/><Relationship Id="rId10" Type="http://schemas.openxmlformats.org/officeDocument/2006/relationships/image" Target="../media/image17.emf"/><Relationship Id="rId4" Type="http://schemas.openxmlformats.org/officeDocument/2006/relationships/image" Target="../media/image11.jpe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581" y="-1"/>
            <a:ext cx="9936515" cy="5802923"/>
          </a:xfrm>
          <a:prstGeom prst="rect">
            <a:avLst/>
          </a:prstGeom>
          <a:solidFill>
            <a:srgbClr val="5C24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405467" y="1327150"/>
            <a:ext cx="7111703" cy="2870200"/>
          </a:xfrm>
          <a:noFill/>
        </p:spPr>
        <p:txBody>
          <a:bodyPr>
            <a:normAutofit fontScale="90000"/>
          </a:bodyPr>
          <a:lstStyle/>
          <a:p>
            <a:pPr>
              <a:lnSpc>
                <a:spcPct val="100000"/>
              </a:lnSpc>
            </a:pPr>
            <a:br>
              <a:rPr lang="en-GB"/>
            </a:br>
            <a:br>
              <a:rPr lang="en-GB"/>
            </a:br>
            <a:br>
              <a:rPr lang="en-GB"/>
            </a:br>
            <a:br>
              <a:rPr lang="en-GB"/>
            </a:br>
            <a:br>
              <a:rPr lang="en-GB"/>
            </a:br>
            <a:br>
              <a:rPr lang="en-GB"/>
            </a:br>
            <a:br>
              <a:rPr lang="en-GB"/>
            </a:br>
            <a:br>
              <a:rPr lang="en-GB"/>
            </a:br>
            <a:br>
              <a:rPr lang="en-GB"/>
            </a:br>
            <a:br>
              <a:rPr lang="en-GB"/>
            </a:br>
            <a:br>
              <a:rPr lang="en-GB"/>
            </a:br>
            <a:br>
              <a:rPr lang="en-GB"/>
            </a:br>
            <a:br>
              <a:rPr lang="en-GB"/>
            </a:br>
            <a:br>
              <a:rPr lang="en-GB"/>
            </a:br>
            <a:br>
              <a:rPr lang="en-GB"/>
            </a:br>
            <a:br>
              <a:rPr lang="en-GB"/>
            </a:br>
            <a:br>
              <a:rPr lang="en-GB"/>
            </a:br>
            <a:br>
              <a:rPr lang="en-GB"/>
            </a:br>
            <a:br>
              <a:rPr lang="en-GB" spc="130">
                <a:latin typeface="Arial" panose="020B0604020202020204" pitchFamily="34" charset="0"/>
                <a:cs typeface="Arial" panose="020B0604020202020204" pitchFamily="34" charset="0"/>
              </a:rPr>
            </a:br>
            <a:r>
              <a:rPr lang="en-GB" b="1" spc="120">
                <a:solidFill>
                  <a:schemeClr val="bg1"/>
                </a:solidFill>
                <a:latin typeface="Arial" panose="020B0604020202020204" pitchFamily="34" charset="0"/>
                <a:cs typeface="Arial" panose="020B0604020202020204" pitchFamily="34" charset="0"/>
              </a:rPr>
              <a:t>Talk about alcohol</a:t>
            </a:r>
            <a:br>
              <a:rPr lang="en-GB" sz="3600" b="1" spc="120">
                <a:solidFill>
                  <a:schemeClr val="bg1"/>
                </a:solidFill>
                <a:latin typeface="Arial" panose="020B0604020202020204" pitchFamily="34" charset="0"/>
                <a:cs typeface="Arial" panose="020B0604020202020204" pitchFamily="34" charset="0"/>
              </a:rPr>
            </a:br>
            <a:r>
              <a:rPr lang="en-GB" sz="3600" b="1" cap="none" spc="120">
                <a:solidFill>
                  <a:schemeClr val="bg1"/>
                </a:solidFill>
                <a:latin typeface="Arial" panose="020B0604020202020204" pitchFamily="34" charset="0"/>
                <a:cs typeface="Arial" panose="020B0604020202020204" pitchFamily="34" charset="0"/>
              </a:rPr>
              <a:t>Foundation learning</a:t>
            </a:r>
            <a:br>
              <a:rPr lang="en-GB" sz="3600" spc="130">
                <a:latin typeface="Arial" panose="020B0604020202020204" pitchFamily="34" charset="0"/>
                <a:cs typeface="Arial" panose="020B0604020202020204" pitchFamily="34" charset="0"/>
              </a:rPr>
            </a:br>
            <a:r>
              <a:rPr lang="en-GB" sz="3600"/>
              <a:t>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4355" y="5921293"/>
            <a:ext cx="792865" cy="7988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58607" y="440091"/>
            <a:ext cx="1468855" cy="978401"/>
          </a:xfrm>
          <a:prstGeom prst="rect">
            <a:avLst/>
          </a:prstGeom>
        </p:spPr>
      </p:pic>
      <p:pic>
        <p:nvPicPr>
          <p:cNvPr id="11" name="Picture 10" descr="Graphical user interface, text&#10;&#10;Description automatically generated">
            <a:extLst>
              <a:ext uri="{FF2B5EF4-FFF2-40B4-BE49-F238E27FC236}">
                <a16:creationId xmlns:a16="http://schemas.microsoft.com/office/drawing/2014/main" id="{EDF3AEF3-263F-0D44-BDDB-9E8D2F34C55E}"/>
              </a:ext>
            </a:extLst>
          </p:cNvPr>
          <p:cNvPicPr>
            <a:picLocks noChangeAspect="1"/>
          </p:cNvPicPr>
          <p:nvPr/>
        </p:nvPicPr>
        <p:blipFill>
          <a:blip r:embed="rId5"/>
          <a:stretch>
            <a:fillRect/>
          </a:stretch>
        </p:blipFill>
        <p:spPr>
          <a:xfrm>
            <a:off x="8518816" y="6007430"/>
            <a:ext cx="1102829" cy="626607"/>
          </a:xfrm>
          <a:prstGeom prst="rect">
            <a:avLst/>
          </a:prstGeom>
        </p:spPr>
      </p:pic>
      <p:sp>
        <p:nvSpPr>
          <p:cNvPr id="12" name="Rectangle 11">
            <a:extLst>
              <a:ext uri="{FF2B5EF4-FFF2-40B4-BE49-F238E27FC236}">
                <a16:creationId xmlns:a16="http://schemas.microsoft.com/office/drawing/2014/main" id="{A5C4FB18-FAEE-4040-B609-8F9796C15019}"/>
              </a:ext>
            </a:extLst>
          </p:cNvPr>
          <p:cNvSpPr/>
          <p:nvPr/>
        </p:nvSpPr>
        <p:spPr>
          <a:xfrm>
            <a:off x="0" y="0"/>
            <a:ext cx="9936515" cy="6848272"/>
          </a:xfrm>
          <a:prstGeom prst="rect">
            <a:avLst/>
          </a:prstGeom>
          <a:solidFill>
            <a:schemeClr val="tx1">
              <a:lumMod val="50000"/>
              <a:lumOff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3818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Timeline&#10;&#10;Description automatically generated">
            <a:extLst>
              <a:ext uri="{FF2B5EF4-FFF2-40B4-BE49-F238E27FC236}">
                <a16:creationId xmlns:a16="http://schemas.microsoft.com/office/drawing/2014/main" id="{0E37D3CE-4A88-4659-BB5F-CCB646C2CD48}"/>
              </a:ext>
            </a:extLst>
          </p:cNvPr>
          <p:cNvPicPr>
            <a:picLocks noChangeAspect="1"/>
          </p:cNvPicPr>
          <p:nvPr/>
        </p:nvPicPr>
        <p:blipFill rotWithShape="1">
          <a:blip r:embed="rId3"/>
          <a:srcRect l="40715" t="10757" r="36131" b="63967"/>
          <a:stretch/>
        </p:blipFill>
        <p:spPr>
          <a:xfrm>
            <a:off x="4071316" y="1106434"/>
            <a:ext cx="2321965" cy="1741869"/>
          </a:xfrm>
          <a:prstGeom prst="rect">
            <a:avLst/>
          </a:prstGeom>
        </p:spPr>
      </p:pic>
      <p:sp>
        <p:nvSpPr>
          <p:cNvPr id="3" name="Rectangle 2"/>
          <p:cNvSpPr/>
          <p:nvPr/>
        </p:nvSpPr>
        <p:spPr>
          <a:xfrm>
            <a:off x="7688503" y="6330994"/>
            <a:ext cx="2650066" cy="931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3B90D3-FF26-4248-9DFE-7BBBBB25A8E9}"/>
              </a:ext>
            </a:extLst>
          </p:cNvPr>
          <p:cNvSpPr/>
          <p:nvPr/>
        </p:nvSpPr>
        <p:spPr>
          <a:xfrm>
            <a:off x="-6094" y="0"/>
            <a:ext cx="10056315" cy="1024468"/>
          </a:xfrm>
          <a:prstGeom prst="rect">
            <a:avLst/>
          </a:prstGeom>
          <a:solidFill>
            <a:srgbClr val="5C24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40DF524-FF43-5A45-B3FD-04EEDD4B9679}"/>
              </a:ext>
            </a:extLst>
          </p:cNvPr>
          <p:cNvSpPr>
            <a:spLocks noGrp="1"/>
          </p:cNvSpPr>
          <p:nvPr>
            <p:ph type="title"/>
          </p:nvPr>
        </p:nvSpPr>
        <p:spPr>
          <a:xfrm>
            <a:off x="668337" y="393622"/>
            <a:ext cx="9224081" cy="456748"/>
          </a:xfrm>
          <a:effectLst/>
        </p:spPr>
        <p:txBody>
          <a:bodyPr>
            <a:noAutofit/>
          </a:bodyPr>
          <a:lstStyle/>
          <a:p>
            <a:pPr algn="l"/>
            <a:r>
              <a:rPr lang="en-GB" sz="3200" b="1" cap="none" spc="130">
                <a:solidFill>
                  <a:schemeClr val="bg1"/>
                </a:solidFill>
                <a:latin typeface="Arial" panose="020B0604020202020204" pitchFamily="34" charset="0"/>
                <a:cs typeface="Arial" panose="020B0604020202020204" pitchFamily="34" charset="0"/>
              </a:rPr>
              <a:t>Alcohol and the Law</a:t>
            </a:r>
          </a:p>
        </p:txBody>
      </p:sp>
      <p:pic>
        <p:nvPicPr>
          <p:cNvPr id="6" name="Picture 5" descr="Graphical user interface, text, application, chat or text message&#10;&#10;Description automatically generated">
            <a:extLst>
              <a:ext uri="{FF2B5EF4-FFF2-40B4-BE49-F238E27FC236}">
                <a16:creationId xmlns:a16="http://schemas.microsoft.com/office/drawing/2014/main" id="{737E9469-3808-4E47-BAD9-47F5EC5C49D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469313" y="6030830"/>
            <a:ext cx="1189072" cy="760495"/>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A13FE46E-7064-47A5-97F9-F9ACFF599D8B}"/>
              </a:ext>
            </a:extLst>
          </p:cNvPr>
          <p:cNvPicPr>
            <a:picLocks noChangeAspect="1"/>
          </p:cNvPicPr>
          <p:nvPr/>
        </p:nvPicPr>
        <p:blipFill>
          <a:blip r:embed="rId5"/>
          <a:stretch>
            <a:fillRect/>
          </a:stretch>
        </p:blipFill>
        <p:spPr>
          <a:xfrm>
            <a:off x="115888" y="6115681"/>
            <a:ext cx="1068827" cy="675644"/>
          </a:xfrm>
          <a:prstGeom prst="rect">
            <a:avLst/>
          </a:prstGeom>
          <a:effectLst>
            <a:outerShdw blurRad="50800" dist="38100" dir="2700000" algn="tl" rotWithShape="0">
              <a:prstClr val="black">
                <a:alpha val="40000"/>
              </a:prstClr>
            </a:outerShdw>
          </a:effectLst>
        </p:spPr>
      </p:pic>
      <p:pic>
        <p:nvPicPr>
          <p:cNvPr id="12" name="Picture 3" descr="Timeline&#10;&#10;Description automatically generated">
            <a:extLst>
              <a:ext uri="{FF2B5EF4-FFF2-40B4-BE49-F238E27FC236}">
                <a16:creationId xmlns:a16="http://schemas.microsoft.com/office/drawing/2014/main" id="{84D893DC-B6F1-954C-A393-3258BDE7F533}"/>
              </a:ext>
            </a:extLst>
          </p:cNvPr>
          <p:cNvPicPr>
            <a:picLocks noChangeAspect="1"/>
          </p:cNvPicPr>
          <p:nvPr/>
        </p:nvPicPr>
        <p:blipFill rotWithShape="1">
          <a:blip r:embed="rId3"/>
          <a:srcRect l="5162" t="13698" r="64610" b="53086"/>
          <a:stretch/>
        </p:blipFill>
        <p:spPr>
          <a:xfrm>
            <a:off x="542215" y="1337131"/>
            <a:ext cx="3031304" cy="2288937"/>
          </a:xfrm>
          <a:prstGeom prst="rect">
            <a:avLst/>
          </a:prstGeom>
        </p:spPr>
      </p:pic>
      <p:pic>
        <p:nvPicPr>
          <p:cNvPr id="15" name="Picture 3" descr="Timeline&#10;&#10;Description automatically generated">
            <a:extLst>
              <a:ext uri="{FF2B5EF4-FFF2-40B4-BE49-F238E27FC236}">
                <a16:creationId xmlns:a16="http://schemas.microsoft.com/office/drawing/2014/main" id="{7C834E21-90C5-CC4B-90BC-FF4F79355A40}"/>
              </a:ext>
            </a:extLst>
          </p:cNvPr>
          <p:cNvPicPr>
            <a:picLocks noChangeAspect="1"/>
          </p:cNvPicPr>
          <p:nvPr/>
        </p:nvPicPr>
        <p:blipFill rotWithShape="1">
          <a:blip r:embed="rId3"/>
          <a:srcRect l="5162" t="50629" r="66259" b="15770"/>
          <a:stretch/>
        </p:blipFill>
        <p:spPr>
          <a:xfrm>
            <a:off x="542215" y="3626067"/>
            <a:ext cx="2866058" cy="2315516"/>
          </a:xfrm>
          <a:prstGeom prst="rect">
            <a:avLst/>
          </a:prstGeom>
        </p:spPr>
      </p:pic>
      <p:pic>
        <p:nvPicPr>
          <p:cNvPr id="16" name="Picture 3" descr="Timeline&#10;&#10;Description automatically generated">
            <a:extLst>
              <a:ext uri="{FF2B5EF4-FFF2-40B4-BE49-F238E27FC236}">
                <a16:creationId xmlns:a16="http://schemas.microsoft.com/office/drawing/2014/main" id="{0476D1D8-9561-7B49-9F69-2FA13310B920}"/>
              </a:ext>
            </a:extLst>
          </p:cNvPr>
          <p:cNvPicPr>
            <a:picLocks noChangeAspect="1"/>
          </p:cNvPicPr>
          <p:nvPr/>
        </p:nvPicPr>
        <p:blipFill rotWithShape="1">
          <a:blip r:embed="rId3"/>
          <a:srcRect l="40262" t="35627" r="39614" b="36004"/>
          <a:stretch/>
        </p:blipFill>
        <p:spPr>
          <a:xfrm>
            <a:off x="4145212" y="2848303"/>
            <a:ext cx="2018085" cy="1954925"/>
          </a:xfrm>
          <a:prstGeom prst="rect">
            <a:avLst/>
          </a:prstGeom>
        </p:spPr>
      </p:pic>
      <p:pic>
        <p:nvPicPr>
          <p:cNvPr id="17" name="Picture 3" descr="Timeline&#10;&#10;Description automatically generated">
            <a:extLst>
              <a:ext uri="{FF2B5EF4-FFF2-40B4-BE49-F238E27FC236}">
                <a16:creationId xmlns:a16="http://schemas.microsoft.com/office/drawing/2014/main" id="{FCD518D9-0E8D-2D41-9B1D-537EC1C35650}"/>
              </a:ext>
            </a:extLst>
          </p:cNvPr>
          <p:cNvPicPr>
            <a:picLocks noChangeAspect="1"/>
          </p:cNvPicPr>
          <p:nvPr/>
        </p:nvPicPr>
        <p:blipFill rotWithShape="1">
          <a:blip r:embed="rId3"/>
          <a:srcRect l="67634" t="13189" r="2652" b="52529"/>
          <a:stretch/>
        </p:blipFill>
        <p:spPr>
          <a:xfrm>
            <a:off x="6594076" y="1337131"/>
            <a:ext cx="2979778" cy="2362510"/>
          </a:xfrm>
          <a:prstGeom prst="rect">
            <a:avLst/>
          </a:prstGeom>
        </p:spPr>
      </p:pic>
      <p:pic>
        <p:nvPicPr>
          <p:cNvPr id="18" name="Picture 3" descr="Timeline&#10;&#10;Description automatically generated">
            <a:extLst>
              <a:ext uri="{FF2B5EF4-FFF2-40B4-BE49-F238E27FC236}">
                <a16:creationId xmlns:a16="http://schemas.microsoft.com/office/drawing/2014/main" id="{2D584BBA-192B-6C46-B9AB-BA2234E5E779}"/>
              </a:ext>
            </a:extLst>
          </p:cNvPr>
          <p:cNvPicPr>
            <a:picLocks noChangeAspect="1"/>
          </p:cNvPicPr>
          <p:nvPr/>
        </p:nvPicPr>
        <p:blipFill rotWithShape="1">
          <a:blip r:embed="rId3"/>
          <a:srcRect l="69132" t="49892" r="3880" b="15049"/>
          <a:stretch/>
        </p:blipFill>
        <p:spPr>
          <a:xfrm>
            <a:off x="6734990" y="3713458"/>
            <a:ext cx="2706414" cy="2416041"/>
          </a:xfrm>
          <a:prstGeom prst="rect">
            <a:avLst/>
          </a:prstGeom>
        </p:spPr>
      </p:pic>
      <p:pic>
        <p:nvPicPr>
          <p:cNvPr id="19" name="Picture 3" descr="Timeline&#10;&#10;Description automatically generated">
            <a:extLst>
              <a:ext uri="{FF2B5EF4-FFF2-40B4-BE49-F238E27FC236}">
                <a16:creationId xmlns:a16="http://schemas.microsoft.com/office/drawing/2014/main" id="{81A43069-D271-0643-B9DB-B3F62B410DB6}"/>
              </a:ext>
            </a:extLst>
          </p:cNvPr>
          <p:cNvPicPr>
            <a:picLocks noChangeAspect="1"/>
          </p:cNvPicPr>
          <p:nvPr/>
        </p:nvPicPr>
        <p:blipFill rotWithShape="1">
          <a:blip r:embed="rId3"/>
          <a:srcRect l="37706" t="64300" r="35306" b="5361"/>
          <a:stretch/>
        </p:blipFill>
        <p:spPr>
          <a:xfrm>
            <a:off x="3887662" y="4803228"/>
            <a:ext cx="2706414" cy="2090742"/>
          </a:xfrm>
          <a:prstGeom prst="rect">
            <a:avLst/>
          </a:prstGeom>
        </p:spPr>
      </p:pic>
      <p:sp>
        <p:nvSpPr>
          <p:cNvPr id="20" name="Rectangle 19">
            <a:extLst>
              <a:ext uri="{FF2B5EF4-FFF2-40B4-BE49-F238E27FC236}">
                <a16:creationId xmlns:a16="http://schemas.microsoft.com/office/drawing/2014/main" id="{82066BD0-D819-0D45-8990-ED5816D07304}"/>
              </a:ext>
            </a:extLst>
          </p:cNvPr>
          <p:cNvSpPr/>
          <p:nvPr/>
        </p:nvSpPr>
        <p:spPr>
          <a:xfrm>
            <a:off x="-3888" y="1024468"/>
            <a:ext cx="9913483" cy="5833412"/>
          </a:xfrm>
          <a:prstGeom prst="rect">
            <a:avLst/>
          </a:prstGeom>
          <a:solidFill>
            <a:schemeClr val="tx1">
              <a:lumMod val="50000"/>
              <a:lumOff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cs typeface="Calibri"/>
            </a:endParaRPr>
          </a:p>
        </p:txBody>
      </p:sp>
    </p:spTree>
    <p:extLst>
      <p:ext uri="{BB962C8B-B14F-4D97-AF65-F5344CB8AC3E}">
        <p14:creationId xmlns:p14="http://schemas.microsoft.com/office/powerpoint/2010/main" val="207321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700" y="1403381"/>
            <a:ext cx="8096453" cy="909340"/>
          </a:xfrm>
        </p:spPr>
        <p:txBody>
          <a:bodyPr/>
          <a:lstStyle/>
          <a:p>
            <a:r>
              <a:rPr lang="en-GB" b="1" spc="130">
                <a:latin typeface="Calibri"/>
                <a:cs typeface="Calibri"/>
              </a:rPr>
              <a:t>M</a:t>
            </a:r>
            <a:r>
              <a:rPr lang="en-GB" b="1" cap="none" spc="130">
                <a:latin typeface="Calibri"/>
                <a:cs typeface="Calibri"/>
              </a:rPr>
              <a:t>ike</a:t>
            </a:r>
            <a:r>
              <a:rPr lang="en-GB" b="1" spc="130">
                <a:latin typeface="Calibri"/>
                <a:cs typeface="Calibri"/>
              </a:rPr>
              <a:t>                             </a:t>
            </a:r>
            <a:r>
              <a:rPr lang="en-GB" b="1" cap="none" spc="130">
                <a:latin typeface="Calibri"/>
                <a:cs typeface="Calibri"/>
              </a:rPr>
              <a:t>Emma</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4962" y="2581562"/>
            <a:ext cx="3268093" cy="3279201"/>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0491" y="2331616"/>
            <a:ext cx="3512431" cy="3497938"/>
          </a:xfrm>
          <a:prstGeom prst="rect">
            <a:avLst/>
          </a:prstGeom>
        </p:spPr>
      </p:pic>
      <p:sp>
        <p:nvSpPr>
          <p:cNvPr id="3" name="Donut 2"/>
          <p:cNvSpPr/>
          <p:nvPr/>
        </p:nvSpPr>
        <p:spPr>
          <a:xfrm>
            <a:off x="861091" y="2347009"/>
            <a:ext cx="3638550" cy="3625850"/>
          </a:xfrm>
          <a:prstGeom prst="donut">
            <a:avLst>
              <a:gd name="adj" fmla="val 1007"/>
            </a:avLst>
          </a:prstGeom>
          <a:solidFill>
            <a:schemeClr val="tx1"/>
          </a:solidFill>
          <a:ln w="635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660066"/>
              </a:solidFill>
            </a:endParaRPr>
          </a:p>
        </p:txBody>
      </p:sp>
      <p:sp>
        <p:nvSpPr>
          <p:cNvPr id="6" name="Donut 5"/>
          <p:cNvSpPr/>
          <p:nvPr/>
        </p:nvSpPr>
        <p:spPr>
          <a:xfrm>
            <a:off x="5399859" y="2277112"/>
            <a:ext cx="3638550" cy="3625850"/>
          </a:xfrm>
          <a:prstGeom prst="donut">
            <a:avLst>
              <a:gd name="adj" fmla="val 1007"/>
            </a:avLst>
          </a:prstGeom>
          <a:solidFill>
            <a:schemeClr val="tx1"/>
          </a:solidFill>
          <a:ln w="635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660066"/>
              </a:solidFill>
            </a:endParaRPr>
          </a:p>
        </p:txBody>
      </p:sp>
      <p:sp>
        <p:nvSpPr>
          <p:cNvPr id="8" name="Rectangle 7">
            <a:extLst>
              <a:ext uri="{FF2B5EF4-FFF2-40B4-BE49-F238E27FC236}">
                <a16:creationId xmlns:a16="http://schemas.microsoft.com/office/drawing/2014/main" id="{14116D97-8F2A-9F4D-A31C-DA333EDB48FD}"/>
              </a:ext>
            </a:extLst>
          </p:cNvPr>
          <p:cNvSpPr/>
          <p:nvPr/>
        </p:nvSpPr>
        <p:spPr>
          <a:xfrm>
            <a:off x="-13581" y="0"/>
            <a:ext cx="9936515" cy="1024468"/>
          </a:xfrm>
          <a:prstGeom prst="rect">
            <a:avLst/>
          </a:prstGeom>
          <a:solidFill>
            <a:srgbClr val="5C24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AB339523-3984-9345-8CB1-C6493C2B2CEA}"/>
              </a:ext>
            </a:extLst>
          </p:cNvPr>
          <p:cNvSpPr txBox="1">
            <a:spLocks/>
          </p:cNvSpPr>
          <p:nvPr/>
        </p:nvSpPr>
        <p:spPr>
          <a:xfrm>
            <a:off x="668337" y="393622"/>
            <a:ext cx="9224081" cy="456748"/>
          </a:xfrm>
          <a:prstGeom prst="rect">
            <a:avLst/>
          </a:prstGeom>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GB" sz="3200" b="1" cap="none" spc="130">
                <a:solidFill>
                  <a:schemeClr val="bg1"/>
                </a:solidFill>
                <a:latin typeface="Arial" panose="020B0604020202020204" pitchFamily="34" charset="0"/>
                <a:cs typeface="Arial" panose="020B0604020202020204" pitchFamily="34" charset="0"/>
              </a:rPr>
              <a:t>Using characters</a:t>
            </a:r>
          </a:p>
        </p:txBody>
      </p:sp>
      <p:sp>
        <p:nvSpPr>
          <p:cNvPr id="13" name="Rectangle 12">
            <a:extLst>
              <a:ext uri="{FF2B5EF4-FFF2-40B4-BE49-F238E27FC236}">
                <a16:creationId xmlns:a16="http://schemas.microsoft.com/office/drawing/2014/main" id="{284BD058-3389-D348-9BAA-149AA978176B}"/>
              </a:ext>
            </a:extLst>
          </p:cNvPr>
          <p:cNvSpPr/>
          <p:nvPr/>
        </p:nvSpPr>
        <p:spPr>
          <a:xfrm>
            <a:off x="-13441" y="1010061"/>
            <a:ext cx="10298820" cy="6122993"/>
          </a:xfrm>
          <a:prstGeom prst="rect">
            <a:avLst/>
          </a:prstGeom>
          <a:solidFill>
            <a:schemeClr val="tx1">
              <a:lumMod val="50000"/>
              <a:lumOff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8DD6E677-E2D3-43F7-9E98-39D61C471AC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469313" y="6030830"/>
            <a:ext cx="1189072" cy="760495"/>
          </a:xfrm>
          <a:prstGeom prst="rect">
            <a:avLst/>
          </a:prstGeom>
          <a:effectLst>
            <a:outerShdw blurRad="50800" dist="38100" dir="2700000" algn="tl" rotWithShape="0">
              <a:prstClr val="black">
                <a:alpha val="40000"/>
              </a:prstClr>
            </a:outerShdw>
          </a:effectLst>
        </p:spPr>
      </p:pic>
      <p:pic>
        <p:nvPicPr>
          <p:cNvPr id="5" name="Picture 4" descr="A picture containing text, clipart&#10;&#10;Description automatically generated">
            <a:extLst>
              <a:ext uri="{FF2B5EF4-FFF2-40B4-BE49-F238E27FC236}">
                <a16:creationId xmlns:a16="http://schemas.microsoft.com/office/drawing/2014/main" id="{52DD079D-7E74-422F-9E71-54D09BBF3832}"/>
              </a:ext>
            </a:extLst>
          </p:cNvPr>
          <p:cNvPicPr>
            <a:picLocks noChangeAspect="1"/>
          </p:cNvPicPr>
          <p:nvPr/>
        </p:nvPicPr>
        <p:blipFill>
          <a:blip r:embed="rId6"/>
          <a:stretch>
            <a:fillRect/>
          </a:stretch>
        </p:blipFill>
        <p:spPr>
          <a:xfrm>
            <a:off x="115888" y="6115681"/>
            <a:ext cx="1068827" cy="6756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86784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541" y="377813"/>
            <a:ext cx="8421116" cy="526903"/>
          </a:xfrm>
        </p:spPr>
        <p:txBody>
          <a:bodyPr>
            <a:noAutofit/>
          </a:bodyPr>
          <a:lstStyle/>
          <a:p>
            <a:r>
              <a:rPr lang="en-GB" b="1" cap="none">
                <a:solidFill>
                  <a:srgbClr val="70309F"/>
                </a:solidFill>
                <a:latin typeface="Calibri"/>
                <a:cs typeface="Calibri"/>
              </a:rPr>
              <a:t>Alcohol and the body</a:t>
            </a:r>
          </a:p>
        </p:txBody>
      </p:sp>
      <p:sp>
        <p:nvSpPr>
          <p:cNvPr id="8" name="Rectangle 7">
            <a:extLst>
              <a:ext uri="{FF2B5EF4-FFF2-40B4-BE49-F238E27FC236}">
                <a16:creationId xmlns:a16="http://schemas.microsoft.com/office/drawing/2014/main" id="{AD9D3DBB-4706-554A-8564-023FD79A36BC}"/>
              </a:ext>
            </a:extLst>
          </p:cNvPr>
          <p:cNvSpPr/>
          <p:nvPr/>
        </p:nvSpPr>
        <p:spPr>
          <a:xfrm>
            <a:off x="-13581" y="0"/>
            <a:ext cx="9936515" cy="1024468"/>
          </a:xfrm>
          <a:prstGeom prst="rect">
            <a:avLst/>
          </a:prstGeom>
          <a:solidFill>
            <a:srgbClr val="5C24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AD6EA3F7-26CC-4E49-B299-E9E2A9FF56F2}"/>
              </a:ext>
            </a:extLst>
          </p:cNvPr>
          <p:cNvSpPr txBox="1">
            <a:spLocks/>
          </p:cNvSpPr>
          <p:nvPr/>
        </p:nvSpPr>
        <p:spPr>
          <a:xfrm>
            <a:off x="668337" y="393622"/>
            <a:ext cx="9224081" cy="456748"/>
          </a:xfrm>
          <a:prstGeom prst="rect">
            <a:avLst/>
          </a:prstGeom>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GB" sz="3200" b="1" cap="none" spc="130">
                <a:solidFill>
                  <a:schemeClr val="bg1"/>
                </a:solidFill>
                <a:latin typeface="Arial" panose="020B0604020202020204" pitchFamily="34" charset="0"/>
                <a:cs typeface="Arial" panose="020B0604020202020204" pitchFamily="34" charset="0"/>
              </a:rPr>
              <a:t>Alcohol and the body</a:t>
            </a:r>
          </a:p>
        </p:txBody>
      </p:sp>
      <p:sp>
        <p:nvSpPr>
          <p:cNvPr id="20" name="Content Placeholder 2">
            <a:extLst>
              <a:ext uri="{FF2B5EF4-FFF2-40B4-BE49-F238E27FC236}">
                <a16:creationId xmlns:a16="http://schemas.microsoft.com/office/drawing/2014/main" id="{F0DF2C20-4B30-49AD-9EF9-07FF03875793}"/>
              </a:ext>
            </a:extLst>
          </p:cNvPr>
          <p:cNvSpPr txBox="1">
            <a:spLocks/>
          </p:cNvSpPr>
          <p:nvPr/>
        </p:nvSpPr>
        <p:spPr>
          <a:xfrm>
            <a:off x="1380446" y="1294250"/>
            <a:ext cx="6797409" cy="982103"/>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ct val="100000"/>
              </a:lnSpc>
              <a:spcBef>
                <a:spcPts val="4800"/>
              </a:spcBef>
              <a:buNone/>
            </a:pPr>
            <a:r>
              <a:rPr lang="en-GB" cap="none" spc="130" dirty="0">
                <a:latin typeface="Arial"/>
                <a:cs typeface="Arial"/>
              </a:rPr>
              <a:t>When people drink alcohol, it affects how they feel, act and behave.  </a:t>
            </a:r>
            <a:endParaRPr lang="en-US" dirty="0">
              <a:latin typeface="Arial"/>
              <a:cs typeface="Arial"/>
            </a:endParaRPr>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662D3171-9DB5-4C91-9851-9CB006B5B40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469313" y="6030830"/>
            <a:ext cx="1189072" cy="760495"/>
          </a:xfrm>
          <a:prstGeom prst="rect">
            <a:avLst/>
          </a:prstGeom>
          <a:effectLst>
            <a:outerShdw blurRad="50800" dist="38100" dir="2700000" algn="tl" rotWithShape="0">
              <a:prstClr val="black">
                <a:alpha val="40000"/>
              </a:prstClr>
            </a:outerShdw>
          </a:effectLst>
        </p:spPr>
      </p:pic>
      <p:pic>
        <p:nvPicPr>
          <p:cNvPr id="10" name="Picture 9" descr="A picture containing text, clipart&#10;&#10;Description automatically generated">
            <a:extLst>
              <a:ext uri="{FF2B5EF4-FFF2-40B4-BE49-F238E27FC236}">
                <a16:creationId xmlns:a16="http://schemas.microsoft.com/office/drawing/2014/main" id="{6EB5BE2E-3CCF-4686-98BD-1C2863291398}"/>
              </a:ext>
            </a:extLst>
          </p:cNvPr>
          <p:cNvPicPr>
            <a:picLocks noChangeAspect="1"/>
          </p:cNvPicPr>
          <p:nvPr/>
        </p:nvPicPr>
        <p:blipFill>
          <a:blip r:embed="rId4"/>
          <a:stretch>
            <a:fillRect/>
          </a:stretch>
        </p:blipFill>
        <p:spPr>
          <a:xfrm>
            <a:off x="115888" y="6115681"/>
            <a:ext cx="1068827" cy="675644"/>
          </a:xfrm>
          <a:prstGeom prst="rect">
            <a:avLst/>
          </a:prstGeom>
          <a:effectLst>
            <a:outerShdw blurRad="50800" dist="38100" dir="2700000" algn="tl" rotWithShape="0">
              <a:prstClr val="black">
                <a:alpha val="40000"/>
              </a:prstClr>
            </a:outerShdw>
          </a:effectLst>
        </p:spPr>
      </p:pic>
      <p:grpSp>
        <p:nvGrpSpPr>
          <p:cNvPr id="11" name="Group 10">
            <a:extLst>
              <a:ext uri="{FF2B5EF4-FFF2-40B4-BE49-F238E27FC236}">
                <a16:creationId xmlns:a16="http://schemas.microsoft.com/office/drawing/2014/main" id="{1502DA90-4C5C-1D4E-926E-762552A8E57B}"/>
              </a:ext>
            </a:extLst>
          </p:cNvPr>
          <p:cNvGrpSpPr/>
          <p:nvPr/>
        </p:nvGrpSpPr>
        <p:grpSpPr>
          <a:xfrm>
            <a:off x="1260639" y="4506549"/>
            <a:ext cx="6917216" cy="4504555"/>
            <a:chOff x="1260639" y="4506549"/>
            <a:chExt cx="6917216" cy="4504555"/>
          </a:xfrm>
        </p:grpSpPr>
        <p:pic>
          <p:nvPicPr>
            <p:cNvPr id="6" name="Picture 5" descr="A picture containing clipart, vector graphics&#10;&#10;Description automatically generated">
              <a:extLst>
                <a:ext uri="{FF2B5EF4-FFF2-40B4-BE49-F238E27FC236}">
                  <a16:creationId xmlns:a16="http://schemas.microsoft.com/office/drawing/2014/main" id="{93DC75FC-FE5E-4FA7-A3E9-81C7DABFE762}"/>
                </a:ext>
              </a:extLst>
            </p:cNvPr>
            <p:cNvPicPr>
              <a:picLocks noChangeAspect="1"/>
            </p:cNvPicPr>
            <p:nvPr/>
          </p:nvPicPr>
          <p:blipFill>
            <a:blip r:embed="rId5"/>
            <a:stretch>
              <a:fillRect/>
            </a:stretch>
          </p:blipFill>
          <p:spPr>
            <a:xfrm>
              <a:off x="7073328" y="5440227"/>
              <a:ext cx="821376" cy="920896"/>
            </a:xfrm>
            <a:prstGeom prst="rect">
              <a:avLst/>
            </a:prstGeom>
          </p:spPr>
        </p:pic>
        <p:pic>
          <p:nvPicPr>
            <p:cNvPr id="30" name="Picture 18" descr="Icon&#10;&#10;Description automatically generated">
              <a:extLst>
                <a:ext uri="{FF2B5EF4-FFF2-40B4-BE49-F238E27FC236}">
                  <a16:creationId xmlns:a16="http://schemas.microsoft.com/office/drawing/2014/main" id="{558DD991-54AE-40FF-9BB7-C024531BA2E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260639" y="5414413"/>
              <a:ext cx="459078" cy="865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8AF67F1C-A062-48C7-B22B-20633CFA076F}"/>
                </a:ext>
              </a:extLst>
            </p:cNvPr>
            <p:cNvSpPr txBox="1"/>
            <p:nvPr/>
          </p:nvSpPr>
          <p:spPr>
            <a:xfrm>
              <a:off x="2501116" y="5538839"/>
              <a:ext cx="566606" cy="456535"/>
            </a:xfrm>
            <a:prstGeom prst="rect">
              <a:avLst/>
            </a:prstGeom>
            <a:noFill/>
          </p:spPr>
          <p:txBody>
            <a:bodyPr wrap="square" rtlCol="0">
              <a:spAutoFit/>
            </a:bodyPr>
            <a:lstStyle/>
            <a:p>
              <a:pPr>
                <a:lnSpc>
                  <a:spcPct val="150000"/>
                </a:lnSpc>
                <a:spcBef>
                  <a:spcPts val="600"/>
                </a:spcBef>
                <a:defRPr/>
              </a:pPr>
              <a:r>
                <a:rPr lang="en-GB" spc="130">
                  <a:latin typeface="Arial" panose="020B0604020202020204" pitchFamily="34" charset="0"/>
                  <a:cs typeface="Arial" panose="020B0604020202020204" pitchFamily="34" charset="0"/>
                </a:rPr>
                <a:t>or </a:t>
              </a:r>
            </a:p>
          </p:txBody>
        </p:sp>
        <p:grpSp>
          <p:nvGrpSpPr>
            <p:cNvPr id="32" name="Group 31">
              <a:extLst>
                <a:ext uri="{FF2B5EF4-FFF2-40B4-BE49-F238E27FC236}">
                  <a16:creationId xmlns:a16="http://schemas.microsoft.com/office/drawing/2014/main" id="{98F46F65-8373-4A98-A811-35DB4795075F}"/>
                </a:ext>
              </a:extLst>
            </p:cNvPr>
            <p:cNvGrpSpPr/>
            <p:nvPr/>
          </p:nvGrpSpPr>
          <p:grpSpPr>
            <a:xfrm>
              <a:off x="3671200" y="5296720"/>
              <a:ext cx="337266" cy="1065228"/>
              <a:chOff x="2837314" y="3190439"/>
              <a:chExt cx="434313" cy="1230567"/>
            </a:xfrm>
          </p:grpSpPr>
          <p:pic>
            <p:nvPicPr>
              <p:cNvPr id="33" name="Picture 32" descr="Screen Shot 2015-12-09 at 22.48.02.png">
                <a:extLst>
                  <a:ext uri="{FF2B5EF4-FFF2-40B4-BE49-F238E27FC236}">
                    <a16:creationId xmlns:a16="http://schemas.microsoft.com/office/drawing/2014/main" id="{E46D5241-1F9B-4FDA-A55C-99386C7C8C0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37314" y="3190439"/>
                <a:ext cx="434313" cy="1230567"/>
              </a:xfrm>
              <a:prstGeom prst="rect">
                <a:avLst/>
              </a:prstGeom>
            </p:spPr>
          </p:pic>
          <p:sp>
            <p:nvSpPr>
              <p:cNvPr id="34" name="Rectangle 33">
                <a:extLst>
                  <a:ext uri="{FF2B5EF4-FFF2-40B4-BE49-F238E27FC236}">
                    <a16:creationId xmlns:a16="http://schemas.microsoft.com/office/drawing/2014/main" id="{544A0B9A-4BEF-40F2-8BF2-AF94DD3F7D88}"/>
                  </a:ext>
                </a:extLst>
              </p:cNvPr>
              <p:cNvSpPr/>
              <p:nvPr/>
            </p:nvSpPr>
            <p:spPr>
              <a:xfrm>
                <a:off x="2977452" y="3804937"/>
                <a:ext cx="110789" cy="256119"/>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4304FD20-B97F-45B7-81A8-57286B78C03D}"/>
                </a:ext>
              </a:extLst>
            </p:cNvPr>
            <p:cNvGrpSpPr/>
            <p:nvPr/>
          </p:nvGrpSpPr>
          <p:grpSpPr>
            <a:xfrm>
              <a:off x="3347709" y="5296719"/>
              <a:ext cx="337266" cy="1065228"/>
              <a:chOff x="2837314" y="3190439"/>
              <a:chExt cx="434313" cy="1230567"/>
            </a:xfrm>
          </p:grpSpPr>
          <p:pic>
            <p:nvPicPr>
              <p:cNvPr id="36" name="Picture 35" descr="Screen Shot 2015-12-09 at 22.48.02.png">
                <a:extLst>
                  <a:ext uri="{FF2B5EF4-FFF2-40B4-BE49-F238E27FC236}">
                    <a16:creationId xmlns:a16="http://schemas.microsoft.com/office/drawing/2014/main" id="{2CAAD224-5F0D-4A2E-9079-D4EBDAE6A0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37314" y="3190439"/>
                <a:ext cx="434313" cy="1230567"/>
              </a:xfrm>
              <a:prstGeom prst="rect">
                <a:avLst/>
              </a:prstGeom>
            </p:spPr>
          </p:pic>
          <p:sp>
            <p:nvSpPr>
              <p:cNvPr id="37" name="Rectangle 36">
                <a:extLst>
                  <a:ext uri="{FF2B5EF4-FFF2-40B4-BE49-F238E27FC236}">
                    <a16:creationId xmlns:a16="http://schemas.microsoft.com/office/drawing/2014/main" id="{6CA27F98-D1CE-4B82-9EAC-A4AC11252A1E}"/>
                  </a:ext>
                </a:extLst>
              </p:cNvPr>
              <p:cNvSpPr/>
              <p:nvPr/>
            </p:nvSpPr>
            <p:spPr>
              <a:xfrm>
                <a:off x="2977452" y="3804937"/>
                <a:ext cx="110789" cy="256119"/>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D7B977BD-8E5B-4DE5-9D92-FA0232C75E00}"/>
                </a:ext>
              </a:extLst>
            </p:cNvPr>
            <p:cNvGrpSpPr/>
            <p:nvPr/>
          </p:nvGrpSpPr>
          <p:grpSpPr>
            <a:xfrm>
              <a:off x="3045785" y="5296720"/>
              <a:ext cx="337266" cy="1065228"/>
              <a:chOff x="2837314" y="3190439"/>
              <a:chExt cx="434313" cy="1230567"/>
            </a:xfrm>
          </p:grpSpPr>
          <p:pic>
            <p:nvPicPr>
              <p:cNvPr id="39" name="Picture 38" descr="Screen Shot 2015-12-09 at 22.48.02.png">
                <a:extLst>
                  <a:ext uri="{FF2B5EF4-FFF2-40B4-BE49-F238E27FC236}">
                    <a16:creationId xmlns:a16="http://schemas.microsoft.com/office/drawing/2014/main" id="{4F8348EE-7FE3-4161-8070-E8ADA351ED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37314" y="3190439"/>
                <a:ext cx="434313" cy="1230567"/>
              </a:xfrm>
              <a:prstGeom prst="rect">
                <a:avLst/>
              </a:prstGeom>
            </p:spPr>
          </p:pic>
          <p:sp>
            <p:nvSpPr>
              <p:cNvPr id="40" name="Rectangle 39">
                <a:extLst>
                  <a:ext uri="{FF2B5EF4-FFF2-40B4-BE49-F238E27FC236}">
                    <a16:creationId xmlns:a16="http://schemas.microsoft.com/office/drawing/2014/main" id="{F5F5F4B7-74F1-40DF-922D-B48A8A93D57D}"/>
                  </a:ext>
                </a:extLst>
              </p:cNvPr>
              <p:cNvSpPr/>
              <p:nvPr/>
            </p:nvSpPr>
            <p:spPr>
              <a:xfrm>
                <a:off x="2977452" y="3804937"/>
                <a:ext cx="110789" cy="256119"/>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1" name="Picture 18" descr="Icon&#10;&#10;Description automatically generated">
              <a:extLst>
                <a:ext uri="{FF2B5EF4-FFF2-40B4-BE49-F238E27FC236}">
                  <a16:creationId xmlns:a16="http://schemas.microsoft.com/office/drawing/2014/main" id="{AEA078DA-581B-46E4-9514-31A76539DDB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681176" y="5439572"/>
              <a:ext cx="459078" cy="865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18" descr="Icon&#10;&#10;Description automatically generated">
              <a:extLst>
                <a:ext uri="{FF2B5EF4-FFF2-40B4-BE49-F238E27FC236}">
                  <a16:creationId xmlns:a16="http://schemas.microsoft.com/office/drawing/2014/main" id="{8AAB4214-3FAF-4BD6-902E-F0FE642DBC69}"/>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101714" y="5439573"/>
              <a:ext cx="459078" cy="865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 name="Right Arrow 19">
              <a:extLst>
                <a:ext uri="{FF2B5EF4-FFF2-40B4-BE49-F238E27FC236}">
                  <a16:creationId xmlns:a16="http://schemas.microsoft.com/office/drawing/2014/main" id="{872424A6-A736-4BCD-9F93-FB9438C5E5B0}"/>
                </a:ext>
              </a:extLst>
            </p:cNvPr>
            <p:cNvSpPr/>
            <p:nvPr/>
          </p:nvSpPr>
          <p:spPr>
            <a:xfrm>
              <a:off x="4268938" y="5788742"/>
              <a:ext cx="2619007" cy="308692"/>
            </a:xfrm>
            <a:prstGeom prst="rightArrow">
              <a:avLst/>
            </a:prstGeom>
            <a:ln w="12700">
              <a:solidFill>
                <a:srgbClr val="4472C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Content Placeholder 2">
              <a:extLst>
                <a:ext uri="{FF2B5EF4-FFF2-40B4-BE49-F238E27FC236}">
                  <a16:creationId xmlns:a16="http://schemas.microsoft.com/office/drawing/2014/main" id="{41D01DC2-C71F-0A40-8DAB-ADC2C48D6037}"/>
                </a:ext>
              </a:extLst>
            </p:cNvPr>
            <p:cNvSpPr txBox="1">
              <a:spLocks/>
            </p:cNvSpPr>
            <p:nvPr/>
          </p:nvSpPr>
          <p:spPr>
            <a:xfrm>
              <a:off x="1380446" y="4506549"/>
              <a:ext cx="6797409" cy="4504555"/>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lnSpc>
                  <a:spcPct val="100000"/>
                </a:lnSpc>
                <a:spcBef>
                  <a:spcPts val="10000"/>
                </a:spcBef>
              </a:pPr>
              <a:r>
                <a:rPr lang="en-GB" cap="none" spc="130">
                  <a:latin typeface="Arial"/>
                  <a:cs typeface="Arial"/>
                </a:rPr>
                <a:t>After one or two drinks it can affect a person’s health and different parts of their body too.</a:t>
              </a:r>
            </a:p>
          </p:txBody>
        </p:sp>
      </p:grpSp>
      <p:sp>
        <p:nvSpPr>
          <p:cNvPr id="3" name="Content Placeholder 2"/>
          <p:cNvSpPr>
            <a:spLocks noGrp="1"/>
          </p:cNvSpPr>
          <p:nvPr>
            <p:ph sz="quarter" idx="13"/>
          </p:nvPr>
        </p:nvSpPr>
        <p:spPr>
          <a:xfrm>
            <a:off x="1380446" y="2292275"/>
            <a:ext cx="6797409" cy="706448"/>
          </a:xfrm>
          <a:ln>
            <a:noFill/>
          </a:ln>
        </p:spPr>
        <p:txBody>
          <a:bodyPr vert="horz" lIns="91440" tIns="45720" rIns="91440" bIns="45720" rtlCol="0" anchor="t">
            <a:normAutofit/>
          </a:bodyPr>
          <a:lstStyle/>
          <a:p>
            <a:pPr>
              <a:lnSpc>
                <a:spcPct val="100000"/>
              </a:lnSpc>
              <a:spcBef>
                <a:spcPts val="6000"/>
              </a:spcBef>
            </a:pPr>
            <a:r>
              <a:rPr lang="en-GB" cap="none" spc="130" dirty="0">
                <a:latin typeface="Arial"/>
                <a:cs typeface="Arial"/>
              </a:rPr>
              <a:t>After a little alcohol and someone may feel relaxed and happy.</a:t>
            </a:r>
            <a:endParaRPr lang="en-US" dirty="0"/>
          </a:p>
        </p:txBody>
      </p:sp>
      <p:pic>
        <p:nvPicPr>
          <p:cNvPr id="5" name="Picture 4" descr="A picture containing clipart&#10;&#10;Description automatically generated">
            <a:extLst>
              <a:ext uri="{FF2B5EF4-FFF2-40B4-BE49-F238E27FC236}">
                <a16:creationId xmlns:a16="http://schemas.microsoft.com/office/drawing/2014/main" id="{AE12C1AC-BD92-4CF4-8430-D2358EE0603E}"/>
              </a:ext>
            </a:extLst>
          </p:cNvPr>
          <p:cNvPicPr/>
          <p:nvPr/>
        </p:nvPicPr>
        <p:blipFill rotWithShape="1">
          <a:blip r:embed="rId8" cstate="screen">
            <a:extLst>
              <a:ext uri="{28A0092B-C50C-407E-A947-70E740481C1C}">
                <a14:useLocalDpi xmlns:a14="http://schemas.microsoft.com/office/drawing/2010/main"/>
              </a:ext>
            </a:extLst>
          </a:blip>
          <a:srcRect/>
          <a:stretch/>
        </p:blipFill>
        <p:spPr>
          <a:xfrm>
            <a:off x="7200281" y="3116541"/>
            <a:ext cx="841197" cy="809686"/>
          </a:xfrm>
          <a:prstGeom prst="rect">
            <a:avLst/>
          </a:prstGeom>
        </p:spPr>
      </p:pic>
      <p:pic>
        <p:nvPicPr>
          <p:cNvPr id="14" name="Picture 18" descr="Icon&#10;&#10;Description automatically generated">
            <a:extLst>
              <a:ext uri="{FF2B5EF4-FFF2-40B4-BE49-F238E27FC236}">
                <a16:creationId xmlns:a16="http://schemas.microsoft.com/office/drawing/2014/main" id="{93D14EEA-9A7D-4BB0-8A00-ED8455E8EBD9}"/>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484918" y="3118474"/>
            <a:ext cx="459078" cy="865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215F8A97-24F8-45F6-AC73-C2051A93089C}"/>
              </a:ext>
            </a:extLst>
          </p:cNvPr>
          <p:cNvSpPr txBox="1"/>
          <p:nvPr/>
        </p:nvSpPr>
        <p:spPr>
          <a:xfrm>
            <a:off x="2247348" y="3217740"/>
            <a:ext cx="566606" cy="456535"/>
          </a:xfrm>
          <a:prstGeom prst="rect">
            <a:avLst/>
          </a:prstGeom>
          <a:noFill/>
        </p:spPr>
        <p:txBody>
          <a:bodyPr wrap="square" rtlCol="0">
            <a:spAutoFit/>
          </a:bodyPr>
          <a:lstStyle/>
          <a:p>
            <a:pPr>
              <a:lnSpc>
                <a:spcPct val="150000"/>
              </a:lnSpc>
              <a:spcBef>
                <a:spcPts val="600"/>
              </a:spcBef>
              <a:defRPr/>
            </a:pPr>
            <a:r>
              <a:rPr lang="en-GB" spc="130">
                <a:latin typeface="Arial" panose="020B0604020202020204" pitchFamily="34" charset="0"/>
                <a:cs typeface="Arial" panose="020B0604020202020204" pitchFamily="34" charset="0"/>
              </a:rPr>
              <a:t>or </a:t>
            </a:r>
          </a:p>
        </p:txBody>
      </p:sp>
      <p:sp>
        <p:nvSpPr>
          <p:cNvPr id="24" name="Right Arrow 19">
            <a:extLst>
              <a:ext uri="{FF2B5EF4-FFF2-40B4-BE49-F238E27FC236}">
                <a16:creationId xmlns:a16="http://schemas.microsoft.com/office/drawing/2014/main" id="{DC03C49F-F678-40A0-A4FD-7299C48EBFF2}"/>
              </a:ext>
            </a:extLst>
          </p:cNvPr>
          <p:cNvSpPr/>
          <p:nvPr/>
        </p:nvSpPr>
        <p:spPr>
          <a:xfrm>
            <a:off x="3619793" y="3334652"/>
            <a:ext cx="3395384" cy="308692"/>
          </a:xfrm>
          <a:prstGeom prst="rightArrow">
            <a:avLst/>
          </a:prstGeom>
          <a:ln w="12700">
            <a:solidFill>
              <a:srgbClr val="4472C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Screen Shot 2015-12-09 at 22.48.02.png">
            <a:extLst>
              <a:ext uri="{FF2B5EF4-FFF2-40B4-BE49-F238E27FC236}">
                <a16:creationId xmlns:a16="http://schemas.microsoft.com/office/drawing/2014/main" id="{5DD59359-30CC-45D0-BF76-1B8B0880A86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64545" y="2954055"/>
            <a:ext cx="337266" cy="1065228"/>
          </a:xfrm>
          <a:prstGeom prst="rect">
            <a:avLst/>
          </a:prstGeom>
        </p:spPr>
      </p:pic>
      <p:sp>
        <p:nvSpPr>
          <p:cNvPr id="28" name="Rectangle 27">
            <a:extLst>
              <a:ext uri="{FF2B5EF4-FFF2-40B4-BE49-F238E27FC236}">
                <a16:creationId xmlns:a16="http://schemas.microsoft.com/office/drawing/2014/main" id="{FF81A0BE-FE46-4B61-8E14-B47A2D5A0559}"/>
              </a:ext>
            </a:extLst>
          </p:cNvPr>
          <p:cNvSpPr/>
          <p:nvPr/>
        </p:nvSpPr>
        <p:spPr>
          <a:xfrm>
            <a:off x="3073369" y="3485989"/>
            <a:ext cx="86033" cy="221707"/>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8B963A-8820-8747-81B6-7326F317387E}"/>
              </a:ext>
            </a:extLst>
          </p:cNvPr>
          <p:cNvSpPr/>
          <p:nvPr/>
        </p:nvSpPr>
        <p:spPr>
          <a:xfrm>
            <a:off x="-219255" y="1024468"/>
            <a:ext cx="10125255" cy="5833532"/>
          </a:xfrm>
          <a:prstGeom prst="rect">
            <a:avLst/>
          </a:prstGeom>
          <a:solidFill>
            <a:schemeClr val="tx1">
              <a:lumMod val="50000"/>
              <a:lumOff val="50000"/>
              <a:alpha val="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Tree>
    <p:extLst>
      <p:ext uri="{BB962C8B-B14F-4D97-AF65-F5344CB8AC3E}">
        <p14:creationId xmlns:p14="http://schemas.microsoft.com/office/powerpoint/2010/main" val="17108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build="p"/>
      <p:bldP spid="18" grpId="0"/>
      <p:bldP spid="24"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C5331A74-7842-9A48-B50E-16DAAD78A447}"/>
              </a:ext>
            </a:extLst>
          </p:cNvPr>
          <p:cNvGrpSpPr/>
          <p:nvPr/>
        </p:nvGrpSpPr>
        <p:grpSpPr>
          <a:xfrm>
            <a:off x="3431791" y="1124657"/>
            <a:ext cx="2595759" cy="5683498"/>
            <a:chOff x="3792919" y="1078361"/>
            <a:chExt cx="2552776" cy="5683498"/>
          </a:xfrm>
        </p:grpSpPr>
        <p:pic>
          <p:nvPicPr>
            <p:cNvPr id="11" name="Picture 10" descr="Diagram, text&#10;&#10;Description automatically generated">
              <a:extLst>
                <a:ext uri="{FF2B5EF4-FFF2-40B4-BE49-F238E27FC236}">
                  <a16:creationId xmlns:a16="http://schemas.microsoft.com/office/drawing/2014/main" id="{90194A0A-5736-764D-8785-05F330F2A796}"/>
                </a:ext>
              </a:extLst>
            </p:cNvPr>
            <p:cNvPicPr>
              <a:picLocks noChangeAspect="1"/>
            </p:cNvPicPr>
            <p:nvPr/>
          </p:nvPicPr>
          <p:blipFill rotWithShape="1">
            <a:blip r:embed="rId3"/>
            <a:srcRect l="40130" t="8409" r="39648" b="6350"/>
            <a:stretch/>
          </p:blipFill>
          <p:spPr>
            <a:xfrm>
              <a:off x="4376137" y="1243992"/>
              <a:ext cx="1851712" cy="5517867"/>
            </a:xfrm>
            <a:prstGeom prst="rect">
              <a:avLst/>
            </a:prstGeom>
          </p:spPr>
        </p:pic>
        <p:sp>
          <p:nvSpPr>
            <p:cNvPr id="13" name="Rectangle 12">
              <a:extLst>
                <a:ext uri="{FF2B5EF4-FFF2-40B4-BE49-F238E27FC236}">
                  <a16:creationId xmlns:a16="http://schemas.microsoft.com/office/drawing/2014/main" id="{67861EC8-37B9-2745-90F4-D87FE433663B}"/>
                </a:ext>
              </a:extLst>
            </p:cNvPr>
            <p:cNvSpPr/>
            <p:nvPr/>
          </p:nvSpPr>
          <p:spPr>
            <a:xfrm>
              <a:off x="3792919" y="2137141"/>
              <a:ext cx="613906" cy="230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A54D4B0-EDF0-FD41-A567-385B1154310B}"/>
                </a:ext>
              </a:extLst>
            </p:cNvPr>
            <p:cNvSpPr/>
            <p:nvPr/>
          </p:nvSpPr>
          <p:spPr>
            <a:xfrm>
              <a:off x="5803829" y="1078361"/>
              <a:ext cx="541865" cy="1128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B6D4C9B-5DFC-A142-A35E-231453CCC925}"/>
                </a:ext>
              </a:extLst>
            </p:cNvPr>
            <p:cNvSpPr/>
            <p:nvPr/>
          </p:nvSpPr>
          <p:spPr>
            <a:xfrm>
              <a:off x="4113281" y="1100890"/>
              <a:ext cx="647775" cy="1128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74F9F9B-BAF4-3044-A3F2-8B2F22737406}"/>
                </a:ext>
              </a:extLst>
            </p:cNvPr>
            <p:cNvSpPr/>
            <p:nvPr/>
          </p:nvSpPr>
          <p:spPr>
            <a:xfrm>
              <a:off x="4125273" y="5538034"/>
              <a:ext cx="647775" cy="1128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833B211-05CA-C444-A3BA-3B937980FC43}"/>
                </a:ext>
              </a:extLst>
            </p:cNvPr>
            <p:cNvSpPr/>
            <p:nvPr/>
          </p:nvSpPr>
          <p:spPr>
            <a:xfrm>
              <a:off x="5795362" y="5633063"/>
              <a:ext cx="550333" cy="1128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372D77B1-A0C4-AC46-A934-3E0E239857FE}"/>
              </a:ext>
            </a:extLst>
          </p:cNvPr>
          <p:cNvSpPr/>
          <p:nvPr/>
        </p:nvSpPr>
        <p:spPr>
          <a:xfrm>
            <a:off x="5917182" y="2356686"/>
            <a:ext cx="232449" cy="982134"/>
          </a:xfrm>
          <a:prstGeom prst="rect">
            <a:avLst/>
          </a:prstGeom>
          <a:solidFill>
            <a:schemeClr val="bg1"/>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954119AF-4250-2B4C-9666-6921AFBA34F5}"/>
              </a:ext>
            </a:extLst>
          </p:cNvPr>
          <p:cNvGrpSpPr/>
          <p:nvPr/>
        </p:nvGrpSpPr>
        <p:grpSpPr>
          <a:xfrm>
            <a:off x="6040396" y="4403311"/>
            <a:ext cx="3662788" cy="1020971"/>
            <a:chOff x="6151494" y="4387445"/>
            <a:chExt cx="3662788" cy="1020971"/>
          </a:xfrm>
        </p:grpSpPr>
        <p:pic>
          <p:nvPicPr>
            <p:cNvPr id="4" name="Picture 4" descr="Diagram, text&#10;&#10;Description automatically generated">
              <a:extLst>
                <a:ext uri="{FF2B5EF4-FFF2-40B4-BE49-F238E27FC236}">
                  <a16:creationId xmlns:a16="http://schemas.microsoft.com/office/drawing/2014/main" id="{CE904FE9-8D4F-40D0-A654-B69695894A49}"/>
                </a:ext>
              </a:extLst>
            </p:cNvPr>
            <p:cNvPicPr>
              <a:picLocks noChangeAspect="1"/>
            </p:cNvPicPr>
            <p:nvPr/>
          </p:nvPicPr>
          <p:blipFill rotWithShape="1">
            <a:blip r:embed="rId4"/>
            <a:srcRect l="58429" t="60335" r="1882" b="23948"/>
            <a:stretch/>
          </p:blipFill>
          <p:spPr>
            <a:xfrm>
              <a:off x="6151494" y="4387445"/>
              <a:ext cx="3662788" cy="1020971"/>
            </a:xfrm>
            <a:prstGeom prst="rect">
              <a:avLst/>
            </a:prstGeom>
          </p:spPr>
        </p:pic>
        <p:sp>
          <p:nvSpPr>
            <p:cNvPr id="56" name="Rectangle 55">
              <a:extLst>
                <a:ext uri="{FF2B5EF4-FFF2-40B4-BE49-F238E27FC236}">
                  <a16:creationId xmlns:a16="http://schemas.microsoft.com/office/drawing/2014/main" id="{9B1EC10D-84F2-CD45-B63E-B1574C8060EC}"/>
                </a:ext>
              </a:extLst>
            </p:cNvPr>
            <p:cNvSpPr/>
            <p:nvPr/>
          </p:nvSpPr>
          <p:spPr>
            <a:xfrm>
              <a:off x="6400672" y="4692289"/>
              <a:ext cx="2576350" cy="613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56DDAD61-21EF-C14D-B078-C3C9BC1696A5}"/>
              </a:ext>
            </a:extLst>
          </p:cNvPr>
          <p:cNvSpPr/>
          <p:nvPr/>
        </p:nvSpPr>
        <p:spPr>
          <a:xfrm>
            <a:off x="5873730" y="2021270"/>
            <a:ext cx="190046" cy="1123417"/>
          </a:xfrm>
          <a:prstGeom prst="rect">
            <a:avLst/>
          </a:prstGeom>
          <a:solidFill>
            <a:schemeClr val="bg1"/>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6644A91-8F9E-FE46-A360-4CB919154BEF}"/>
              </a:ext>
            </a:extLst>
          </p:cNvPr>
          <p:cNvSpPr/>
          <p:nvPr/>
        </p:nvSpPr>
        <p:spPr>
          <a:xfrm>
            <a:off x="3589683" y="2082202"/>
            <a:ext cx="271503" cy="216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B1290F5-3F17-9841-BC84-AAD50E3AEBF9}"/>
              </a:ext>
            </a:extLst>
          </p:cNvPr>
          <p:cNvSpPr/>
          <p:nvPr/>
        </p:nvSpPr>
        <p:spPr>
          <a:xfrm>
            <a:off x="3865996" y="4631268"/>
            <a:ext cx="293222" cy="892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1E50634-13A4-BB4A-ACBB-7E97985D738A}"/>
              </a:ext>
            </a:extLst>
          </p:cNvPr>
          <p:cNvSpPr>
            <a:spLocks noGrp="1"/>
          </p:cNvSpPr>
          <p:nvPr>
            <p:ph type="title"/>
          </p:nvPr>
        </p:nvSpPr>
        <p:spPr>
          <a:xfrm>
            <a:off x="735511" y="208104"/>
            <a:ext cx="8421116" cy="526903"/>
          </a:xfrm>
        </p:spPr>
        <p:txBody>
          <a:bodyPr>
            <a:noAutofit/>
          </a:bodyPr>
          <a:lstStyle/>
          <a:p>
            <a:r>
              <a:rPr lang="en-GB" sz="2400" b="1" cap="none">
                <a:solidFill>
                  <a:srgbClr val="70309F"/>
                </a:solidFill>
                <a:latin typeface="Calibri"/>
                <a:cs typeface="Calibri"/>
              </a:rPr>
              <a:t>Alcohol and the body</a:t>
            </a:r>
          </a:p>
        </p:txBody>
      </p:sp>
      <p:sp>
        <p:nvSpPr>
          <p:cNvPr id="9" name="Rectangle 8">
            <a:extLst>
              <a:ext uri="{FF2B5EF4-FFF2-40B4-BE49-F238E27FC236}">
                <a16:creationId xmlns:a16="http://schemas.microsoft.com/office/drawing/2014/main" id="{1BA6533C-48A4-3F42-B05B-7CBA2737BA6F}"/>
              </a:ext>
            </a:extLst>
          </p:cNvPr>
          <p:cNvSpPr/>
          <p:nvPr/>
        </p:nvSpPr>
        <p:spPr>
          <a:xfrm>
            <a:off x="-13581" y="0"/>
            <a:ext cx="9936515" cy="1024468"/>
          </a:xfrm>
          <a:prstGeom prst="rect">
            <a:avLst/>
          </a:prstGeom>
          <a:solidFill>
            <a:srgbClr val="5C24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AFBFA1FA-9E75-E04B-A728-E8123D9A83F7}"/>
              </a:ext>
            </a:extLst>
          </p:cNvPr>
          <p:cNvSpPr txBox="1">
            <a:spLocks/>
          </p:cNvSpPr>
          <p:nvPr/>
        </p:nvSpPr>
        <p:spPr>
          <a:xfrm>
            <a:off x="668337" y="393622"/>
            <a:ext cx="9224081" cy="456748"/>
          </a:xfrm>
          <a:prstGeom prst="rect">
            <a:avLst/>
          </a:prstGeom>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GB" sz="3200" b="1" cap="none" spc="130">
                <a:solidFill>
                  <a:schemeClr val="bg1"/>
                </a:solidFill>
                <a:latin typeface="Arial" panose="020B0604020202020204" pitchFamily="34" charset="0"/>
                <a:cs typeface="Arial" panose="020B0604020202020204" pitchFamily="34" charset="0"/>
              </a:rPr>
              <a:t>Alcohol and the body</a:t>
            </a:r>
          </a:p>
        </p:txBody>
      </p:sp>
      <p:pic>
        <p:nvPicPr>
          <p:cNvPr id="3" name="Picture 2" descr="A picture containing text, clipart&#10;&#10;Description automatically generated">
            <a:extLst>
              <a:ext uri="{FF2B5EF4-FFF2-40B4-BE49-F238E27FC236}">
                <a16:creationId xmlns:a16="http://schemas.microsoft.com/office/drawing/2014/main" id="{A4F62655-8F10-4883-BA87-48D92D52F294}"/>
              </a:ext>
            </a:extLst>
          </p:cNvPr>
          <p:cNvPicPr>
            <a:picLocks noChangeAspect="1"/>
          </p:cNvPicPr>
          <p:nvPr/>
        </p:nvPicPr>
        <p:blipFill>
          <a:blip r:embed="rId5"/>
          <a:stretch>
            <a:fillRect/>
          </a:stretch>
        </p:blipFill>
        <p:spPr>
          <a:xfrm>
            <a:off x="115888" y="6115681"/>
            <a:ext cx="1068827" cy="675644"/>
          </a:xfrm>
          <a:prstGeom prst="rect">
            <a:avLst/>
          </a:prstGeom>
          <a:effectLst>
            <a:outerShdw blurRad="50800" dist="38100" dir="2700000" algn="tl" rotWithShape="0">
              <a:prstClr val="black">
                <a:alpha val="40000"/>
              </a:prstClr>
            </a:outerShdw>
          </a:effectLst>
        </p:spPr>
      </p:pic>
      <p:grpSp>
        <p:nvGrpSpPr>
          <p:cNvPr id="16" name="Group 15">
            <a:extLst>
              <a:ext uri="{FF2B5EF4-FFF2-40B4-BE49-F238E27FC236}">
                <a16:creationId xmlns:a16="http://schemas.microsoft.com/office/drawing/2014/main" id="{FF2AF51E-A02A-4F41-A9DC-10DEE72BFA4E}"/>
              </a:ext>
            </a:extLst>
          </p:cNvPr>
          <p:cNvGrpSpPr/>
          <p:nvPr/>
        </p:nvGrpSpPr>
        <p:grpSpPr>
          <a:xfrm>
            <a:off x="773502" y="1060241"/>
            <a:ext cx="3165472" cy="1007671"/>
            <a:chOff x="611559" y="1112090"/>
            <a:chExt cx="3165472" cy="1007671"/>
          </a:xfrm>
        </p:grpSpPr>
        <p:pic>
          <p:nvPicPr>
            <p:cNvPr id="12" name="Picture 11" descr="Diagram, text&#10;&#10;Description automatically generated">
              <a:extLst>
                <a:ext uri="{FF2B5EF4-FFF2-40B4-BE49-F238E27FC236}">
                  <a16:creationId xmlns:a16="http://schemas.microsoft.com/office/drawing/2014/main" id="{E9900F0F-9423-0345-A9A9-8FEAA7F17096}"/>
                </a:ext>
              </a:extLst>
            </p:cNvPr>
            <p:cNvPicPr>
              <a:picLocks noChangeAspect="1"/>
            </p:cNvPicPr>
            <p:nvPr/>
          </p:nvPicPr>
          <p:blipFill rotWithShape="1">
            <a:blip r:embed="rId3"/>
            <a:srcRect l="9721" t="8410" r="55710" b="76024"/>
            <a:stretch/>
          </p:blipFill>
          <p:spPr>
            <a:xfrm>
              <a:off x="611559" y="1112090"/>
              <a:ext cx="3165472" cy="1007671"/>
            </a:xfrm>
            <a:prstGeom prst="rect">
              <a:avLst/>
            </a:prstGeom>
          </p:spPr>
        </p:pic>
        <p:sp>
          <p:nvSpPr>
            <p:cNvPr id="5" name="Rectangle 4">
              <a:extLst>
                <a:ext uri="{FF2B5EF4-FFF2-40B4-BE49-F238E27FC236}">
                  <a16:creationId xmlns:a16="http://schemas.microsoft.com/office/drawing/2014/main" id="{E3EC4588-B6C1-0C47-8107-5DF2909F54D1}"/>
                </a:ext>
              </a:extLst>
            </p:cNvPr>
            <p:cNvSpPr/>
            <p:nvPr/>
          </p:nvSpPr>
          <p:spPr>
            <a:xfrm>
              <a:off x="2446955" y="1384093"/>
              <a:ext cx="1180976" cy="612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descr="Diagram, text&#10;&#10;Description automatically generated">
            <a:extLst>
              <a:ext uri="{FF2B5EF4-FFF2-40B4-BE49-F238E27FC236}">
                <a16:creationId xmlns:a16="http://schemas.microsoft.com/office/drawing/2014/main" id="{FBA461D5-2541-F942-8688-DF2927A4A7E2}"/>
              </a:ext>
            </a:extLst>
          </p:cNvPr>
          <p:cNvPicPr>
            <a:picLocks noChangeAspect="1"/>
          </p:cNvPicPr>
          <p:nvPr/>
        </p:nvPicPr>
        <p:blipFill rotWithShape="1">
          <a:blip r:embed="rId3"/>
          <a:srcRect l="29355" t="11658" r="57809" b="77412"/>
          <a:stretch/>
        </p:blipFill>
        <p:spPr>
          <a:xfrm>
            <a:off x="2571218" y="1270193"/>
            <a:ext cx="1175405" cy="707497"/>
          </a:xfrm>
          <a:prstGeom prst="rect">
            <a:avLst/>
          </a:prstGeom>
        </p:spPr>
      </p:pic>
      <p:grpSp>
        <p:nvGrpSpPr>
          <p:cNvPr id="18" name="Group 17">
            <a:extLst>
              <a:ext uri="{FF2B5EF4-FFF2-40B4-BE49-F238E27FC236}">
                <a16:creationId xmlns:a16="http://schemas.microsoft.com/office/drawing/2014/main" id="{A6AE710B-99B9-7D46-9E4A-F7566AEB0816}"/>
              </a:ext>
            </a:extLst>
          </p:cNvPr>
          <p:cNvGrpSpPr/>
          <p:nvPr/>
        </p:nvGrpSpPr>
        <p:grpSpPr>
          <a:xfrm>
            <a:off x="183361" y="2143720"/>
            <a:ext cx="3366775" cy="1025984"/>
            <a:chOff x="183361" y="2143720"/>
            <a:chExt cx="3366775" cy="1025984"/>
          </a:xfrm>
        </p:grpSpPr>
        <p:pic>
          <p:nvPicPr>
            <p:cNvPr id="35" name="Picture 34" descr="Diagram, text&#10;&#10;Description automatically generated">
              <a:extLst>
                <a:ext uri="{FF2B5EF4-FFF2-40B4-BE49-F238E27FC236}">
                  <a16:creationId xmlns:a16="http://schemas.microsoft.com/office/drawing/2014/main" id="{B3AFD92D-FFCA-5042-A3A6-7FECB5A23330}"/>
                </a:ext>
              </a:extLst>
            </p:cNvPr>
            <p:cNvPicPr>
              <a:picLocks noChangeAspect="1"/>
            </p:cNvPicPr>
            <p:nvPr/>
          </p:nvPicPr>
          <p:blipFill rotWithShape="1">
            <a:blip r:embed="rId3"/>
            <a:srcRect l="3630" t="25153" r="59602" b="58998"/>
            <a:stretch/>
          </p:blipFill>
          <p:spPr>
            <a:xfrm>
              <a:off x="183361" y="2143720"/>
              <a:ext cx="3366775" cy="1025984"/>
            </a:xfrm>
            <a:prstGeom prst="rect">
              <a:avLst/>
            </a:prstGeom>
            <a:solidFill>
              <a:schemeClr val="bg1"/>
            </a:solidFill>
          </p:spPr>
        </p:pic>
        <p:sp>
          <p:nvSpPr>
            <p:cNvPr id="17" name="Rectangle 16">
              <a:extLst>
                <a:ext uri="{FF2B5EF4-FFF2-40B4-BE49-F238E27FC236}">
                  <a16:creationId xmlns:a16="http://schemas.microsoft.com/office/drawing/2014/main" id="{6AF917C7-6247-8B4F-A830-9D8F93654385}"/>
                </a:ext>
              </a:extLst>
            </p:cNvPr>
            <p:cNvSpPr/>
            <p:nvPr/>
          </p:nvSpPr>
          <p:spPr>
            <a:xfrm>
              <a:off x="921385" y="2467800"/>
              <a:ext cx="2417257" cy="589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9" name="Picture 38" descr="Diagram, text&#10;&#10;Description automatically generated">
            <a:extLst>
              <a:ext uri="{FF2B5EF4-FFF2-40B4-BE49-F238E27FC236}">
                <a16:creationId xmlns:a16="http://schemas.microsoft.com/office/drawing/2014/main" id="{BA5237C3-2FFE-3744-BEA2-9F904BE56CDE}"/>
              </a:ext>
            </a:extLst>
          </p:cNvPr>
          <p:cNvPicPr>
            <a:picLocks noChangeAspect="1"/>
          </p:cNvPicPr>
          <p:nvPr/>
        </p:nvPicPr>
        <p:blipFill rotWithShape="1">
          <a:blip r:embed="rId3"/>
          <a:srcRect l="11180" t="29427" r="62298" b="60248"/>
          <a:stretch/>
        </p:blipFill>
        <p:spPr>
          <a:xfrm>
            <a:off x="873826" y="2422117"/>
            <a:ext cx="2428576" cy="668371"/>
          </a:xfrm>
          <a:prstGeom prst="rect">
            <a:avLst/>
          </a:prstGeom>
          <a:solidFill>
            <a:schemeClr val="bg1"/>
          </a:solidFill>
        </p:spPr>
      </p:pic>
      <p:grpSp>
        <p:nvGrpSpPr>
          <p:cNvPr id="20" name="Group 19">
            <a:extLst>
              <a:ext uri="{FF2B5EF4-FFF2-40B4-BE49-F238E27FC236}">
                <a16:creationId xmlns:a16="http://schemas.microsoft.com/office/drawing/2014/main" id="{AAA2F2ED-865C-C24E-B52B-D20F1B39DAE0}"/>
              </a:ext>
            </a:extLst>
          </p:cNvPr>
          <p:cNvGrpSpPr/>
          <p:nvPr/>
        </p:nvGrpSpPr>
        <p:grpSpPr>
          <a:xfrm>
            <a:off x="183361" y="3268897"/>
            <a:ext cx="3259726" cy="1075877"/>
            <a:chOff x="183361" y="3268897"/>
            <a:chExt cx="3259726" cy="1075877"/>
          </a:xfrm>
        </p:grpSpPr>
        <p:pic>
          <p:nvPicPr>
            <p:cNvPr id="36" name="Picture 35" descr="Diagram, text&#10;&#10;Description automatically generated">
              <a:extLst>
                <a:ext uri="{FF2B5EF4-FFF2-40B4-BE49-F238E27FC236}">
                  <a16:creationId xmlns:a16="http://schemas.microsoft.com/office/drawing/2014/main" id="{72190018-B952-CF42-A743-0673EF7F60B8}"/>
                </a:ext>
              </a:extLst>
            </p:cNvPr>
            <p:cNvPicPr>
              <a:picLocks noChangeAspect="1"/>
            </p:cNvPicPr>
            <p:nvPr/>
          </p:nvPicPr>
          <p:blipFill rotWithShape="1">
            <a:blip r:embed="rId3"/>
            <a:srcRect l="3134" t="42368" r="61267" b="41012"/>
            <a:stretch/>
          </p:blipFill>
          <p:spPr>
            <a:xfrm>
              <a:off x="183361" y="3268897"/>
              <a:ext cx="3259726" cy="1075877"/>
            </a:xfrm>
            <a:prstGeom prst="rect">
              <a:avLst/>
            </a:prstGeom>
          </p:spPr>
        </p:pic>
        <p:sp>
          <p:nvSpPr>
            <p:cNvPr id="19" name="Rectangle 18">
              <a:extLst>
                <a:ext uri="{FF2B5EF4-FFF2-40B4-BE49-F238E27FC236}">
                  <a16:creationId xmlns:a16="http://schemas.microsoft.com/office/drawing/2014/main" id="{BA03683D-2C1D-4E40-93C3-F92E9AA036F2}"/>
                </a:ext>
              </a:extLst>
            </p:cNvPr>
            <p:cNvSpPr/>
            <p:nvPr/>
          </p:nvSpPr>
          <p:spPr>
            <a:xfrm>
              <a:off x="1016341" y="3680984"/>
              <a:ext cx="2213147" cy="355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 name="Picture 39" descr="Diagram, text&#10;&#10;Description automatically generated">
            <a:extLst>
              <a:ext uri="{FF2B5EF4-FFF2-40B4-BE49-F238E27FC236}">
                <a16:creationId xmlns:a16="http://schemas.microsoft.com/office/drawing/2014/main" id="{0104CFD1-17A2-0440-8D8D-4EA31B16C1AC}"/>
              </a:ext>
            </a:extLst>
          </p:cNvPr>
          <p:cNvPicPr>
            <a:picLocks noChangeAspect="1"/>
          </p:cNvPicPr>
          <p:nvPr/>
        </p:nvPicPr>
        <p:blipFill rotWithShape="1">
          <a:blip r:embed="rId3"/>
          <a:srcRect l="11355" t="48516" r="64073" b="46231"/>
          <a:stretch/>
        </p:blipFill>
        <p:spPr>
          <a:xfrm>
            <a:off x="944373" y="3731309"/>
            <a:ext cx="2250071" cy="340008"/>
          </a:xfrm>
          <a:prstGeom prst="rect">
            <a:avLst/>
          </a:prstGeom>
        </p:spPr>
      </p:pic>
      <p:grpSp>
        <p:nvGrpSpPr>
          <p:cNvPr id="22" name="Group 21">
            <a:extLst>
              <a:ext uri="{FF2B5EF4-FFF2-40B4-BE49-F238E27FC236}">
                <a16:creationId xmlns:a16="http://schemas.microsoft.com/office/drawing/2014/main" id="{C1CC053D-2F39-DD4E-9791-9303D0F5BCBE}"/>
              </a:ext>
            </a:extLst>
          </p:cNvPr>
          <p:cNvGrpSpPr/>
          <p:nvPr/>
        </p:nvGrpSpPr>
        <p:grpSpPr>
          <a:xfrm>
            <a:off x="177259" y="4390200"/>
            <a:ext cx="3418383" cy="1075876"/>
            <a:chOff x="177259" y="4390200"/>
            <a:chExt cx="3418383" cy="1075876"/>
          </a:xfrm>
        </p:grpSpPr>
        <p:pic>
          <p:nvPicPr>
            <p:cNvPr id="37" name="Picture 36" descr="Diagram, text&#10;&#10;Description automatically generated">
              <a:extLst>
                <a:ext uri="{FF2B5EF4-FFF2-40B4-BE49-F238E27FC236}">
                  <a16:creationId xmlns:a16="http://schemas.microsoft.com/office/drawing/2014/main" id="{1E85A9CC-9E16-DE4B-BE02-BD649E95993C}"/>
                </a:ext>
              </a:extLst>
            </p:cNvPr>
            <p:cNvPicPr>
              <a:picLocks noChangeAspect="1"/>
            </p:cNvPicPr>
            <p:nvPr/>
          </p:nvPicPr>
          <p:blipFill rotWithShape="1">
            <a:blip r:embed="rId3"/>
            <a:srcRect l="3630" t="59372" r="59038" b="24008"/>
            <a:stretch/>
          </p:blipFill>
          <p:spPr>
            <a:xfrm>
              <a:off x="177259" y="4390200"/>
              <a:ext cx="3418383" cy="1075876"/>
            </a:xfrm>
            <a:prstGeom prst="rect">
              <a:avLst/>
            </a:prstGeom>
          </p:spPr>
        </p:pic>
        <p:sp>
          <p:nvSpPr>
            <p:cNvPr id="21" name="Rectangle 20">
              <a:extLst>
                <a:ext uri="{FF2B5EF4-FFF2-40B4-BE49-F238E27FC236}">
                  <a16:creationId xmlns:a16="http://schemas.microsoft.com/office/drawing/2014/main" id="{EFDCDC1B-97B5-F546-8430-111BE1405D71}"/>
                </a:ext>
              </a:extLst>
            </p:cNvPr>
            <p:cNvSpPr/>
            <p:nvPr/>
          </p:nvSpPr>
          <p:spPr>
            <a:xfrm>
              <a:off x="921385" y="4692289"/>
              <a:ext cx="2510406" cy="635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40" descr="Diagram, text&#10;&#10;Description automatically generated">
            <a:extLst>
              <a:ext uri="{FF2B5EF4-FFF2-40B4-BE49-F238E27FC236}">
                <a16:creationId xmlns:a16="http://schemas.microsoft.com/office/drawing/2014/main" id="{316AB769-CF71-8743-B59E-73FEB1E4B0EE}"/>
              </a:ext>
            </a:extLst>
          </p:cNvPr>
          <p:cNvPicPr>
            <a:picLocks noChangeAspect="1"/>
          </p:cNvPicPr>
          <p:nvPr/>
        </p:nvPicPr>
        <p:blipFill rotWithShape="1">
          <a:blip r:embed="rId3"/>
          <a:srcRect l="11697" t="64067" r="60796" b="25806"/>
          <a:stretch/>
        </p:blipFill>
        <p:spPr>
          <a:xfrm>
            <a:off x="917213" y="4706600"/>
            <a:ext cx="2518749" cy="655502"/>
          </a:xfrm>
          <a:prstGeom prst="rect">
            <a:avLst/>
          </a:prstGeom>
        </p:spPr>
      </p:pic>
      <p:grpSp>
        <p:nvGrpSpPr>
          <p:cNvPr id="29" name="Group 28">
            <a:extLst>
              <a:ext uri="{FF2B5EF4-FFF2-40B4-BE49-F238E27FC236}">
                <a16:creationId xmlns:a16="http://schemas.microsoft.com/office/drawing/2014/main" id="{95D4F61D-5C43-9F4D-A7D1-8D7F2E318CE6}"/>
              </a:ext>
            </a:extLst>
          </p:cNvPr>
          <p:cNvGrpSpPr/>
          <p:nvPr/>
        </p:nvGrpSpPr>
        <p:grpSpPr>
          <a:xfrm>
            <a:off x="1305108" y="5535473"/>
            <a:ext cx="2897742" cy="1029798"/>
            <a:chOff x="1305108" y="5535473"/>
            <a:chExt cx="2897742" cy="1029798"/>
          </a:xfrm>
        </p:grpSpPr>
        <p:pic>
          <p:nvPicPr>
            <p:cNvPr id="38" name="Picture 37" descr="Diagram, text&#10;&#10;Description automatically generated">
              <a:extLst>
                <a:ext uri="{FF2B5EF4-FFF2-40B4-BE49-F238E27FC236}">
                  <a16:creationId xmlns:a16="http://schemas.microsoft.com/office/drawing/2014/main" id="{6FADB985-3200-8E4B-A2FD-963F55AA602C}"/>
                </a:ext>
              </a:extLst>
            </p:cNvPr>
            <p:cNvPicPr>
              <a:picLocks noChangeAspect="1"/>
            </p:cNvPicPr>
            <p:nvPr/>
          </p:nvPicPr>
          <p:blipFill rotWithShape="1">
            <a:blip r:embed="rId3"/>
            <a:srcRect l="12645" t="77029" r="55710" b="7063"/>
            <a:stretch/>
          </p:blipFill>
          <p:spPr>
            <a:xfrm>
              <a:off x="1305108" y="5535473"/>
              <a:ext cx="2897742" cy="1029798"/>
            </a:xfrm>
            <a:prstGeom prst="rect">
              <a:avLst/>
            </a:prstGeom>
          </p:spPr>
        </p:pic>
        <p:sp>
          <p:nvSpPr>
            <p:cNvPr id="23" name="Rectangle 22">
              <a:extLst>
                <a:ext uri="{FF2B5EF4-FFF2-40B4-BE49-F238E27FC236}">
                  <a16:creationId xmlns:a16="http://schemas.microsoft.com/office/drawing/2014/main" id="{49F444F4-C16B-8544-BD7C-282C0D1E7C4E}"/>
                </a:ext>
              </a:extLst>
            </p:cNvPr>
            <p:cNvSpPr/>
            <p:nvPr/>
          </p:nvSpPr>
          <p:spPr>
            <a:xfrm>
              <a:off x="2438401" y="5889171"/>
              <a:ext cx="1639405" cy="315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6" name="Picture 45" descr="Diagram, text&#10;&#10;Description automatically generated">
            <a:extLst>
              <a:ext uri="{FF2B5EF4-FFF2-40B4-BE49-F238E27FC236}">
                <a16:creationId xmlns:a16="http://schemas.microsoft.com/office/drawing/2014/main" id="{B1FADA8C-334C-4747-8F1B-156404FB2B94}"/>
              </a:ext>
            </a:extLst>
          </p:cNvPr>
          <p:cNvPicPr>
            <a:picLocks noChangeAspect="1"/>
          </p:cNvPicPr>
          <p:nvPr/>
        </p:nvPicPr>
        <p:blipFill rotWithShape="1">
          <a:blip r:embed="rId3"/>
          <a:srcRect l="25425" t="82327" r="56671" b="11989"/>
          <a:stretch/>
        </p:blipFill>
        <p:spPr>
          <a:xfrm>
            <a:off x="2478916" y="5910779"/>
            <a:ext cx="1639405" cy="368006"/>
          </a:xfrm>
          <a:prstGeom prst="rect">
            <a:avLst/>
          </a:prstGeom>
        </p:spPr>
      </p:pic>
      <p:grpSp>
        <p:nvGrpSpPr>
          <p:cNvPr id="48" name="Group 47">
            <a:extLst>
              <a:ext uri="{FF2B5EF4-FFF2-40B4-BE49-F238E27FC236}">
                <a16:creationId xmlns:a16="http://schemas.microsoft.com/office/drawing/2014/main" id="{2BFC2DEE-9A79-194B-9F70-7B6C8F734C2C}"/>
              </a:ext>
            </a:extLst>
          </p:cNvPr>
          <p:cNvGrpSpPr/>
          <p:nvPr/>
        </p:nvGrpSpPr>
        <p:grpSpPr>
          <a:xfrm>
            <a:off x="6064142" y="1118218"/>
            <a:ext cx="3119896" cy="961777"/>
            <a:chOff x="6064142" y="1118218"/>
            <a:chExt cx="3119896" cy="961777"/>
          </a:xfrm>
        </p:grpSpPr>
        <p:pic>
          <p:nvPicPr>
            <p:cNvPr id="7" name="Picture 6" descr="Diagram, text&#10;&#10;Description automatically generated">
              <a:extLst>
                <a:ext uri="{FF2B5EF4-FFF2-40B4-BE49-F238E27FC236}">
                  <a16:creationId xmlns:a16="http://schemas.microsoft.com/office/drawing/2014/main" id="{6807A300-9433-4A45-A93B-411ED88D19AB}"/>
                </a:ext>
              </a:extLst>
            </p:cNvPr>
            <p:cNvPicPr>
              <a:picLocks noChangeAspect="1"/>
            </p:cNvPicPr>
            <p:nvPr/>
          </p:nvPicPr>
          <p:blipFill rotWithShape="1">
            <a:blip r:embed="rId3"/>
            <a:srcRect l="55710" t="8412" r="9453" b="76730"/>
            <a:stretch/>
          </p:blipFill>
          <p:spPr>
            <a:xfrm>
              <a:off x="6064142" y="1118218"/>
              <a:ext cx="3119896" cy="961777"/>
            </a:xfrm>
            <a:prstGeom prst="rect">
              <a:avLst/>
            </a:prstGeom>
          </p:spPr>
        </p:pic>
        <p:sp>
          <p:nvSpPr>
            <p:cNvPr id="34" name="Rectangle 33">
              <a:extLst>
                <a:ext uri="{FF2B5EF4-FFF2-40B4-BE49-F238E27FC236}">
                  <a16:creationId xmlns:a16="http://schemas.microsoft.com/office/drawing/2014/main" id="{EF66337B-6640-3E4E-9416-CB7D51E53B85}"/>
                </a:ext>
              </a:extLst>
            </p:cNvPr>
            <p:cNvSpPr/>
            <p:nvPr/>
          </p:nvSpPr>
          <p:spPr>
            <a:xfrm>
              <a:off x="6252543" y="1418090"/>
              <a:ext cx="2216770" cy="396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7" name="Picture 46" descr="Diagram, text&#10;&#10;Description automatically generated">
            <a:extLst>
              <a:ext uri="{FF2B5EF4-FFF2-40B4-BE49-F238E27FC236}">
                <a16:creationId xmlns:a16="http://schemas.microsoft.com/office/drawing/2014/main" id="{FABC879C-571C-CB44-B7BE-05322B58106C}"/>
              </a:ext>
            </a:extLst>
          </p:cNvPr>
          <p:cNvPicPr>
            <a:picLocks noChangeAspect="1"/>
          </p:cNvPicPr>
          <p:nvPr/>
        </p:nvPicPr>
        <p:blipFill rotWithShape="1">
          <a:blip r:embed="rId3"/>
          <a:srcRect l="57520" t="13451" r="17727" b="81292"/>
          <a:stretch/>
        </p:blipFill>
        <p:spPr>
          <a:xfrm>
            <a:off x="6219478" y="1459191"/>
            <a:ext cx="2216770" cy="340307"/>
          </a:xfrm>
          <a:prstGeom prst="rect">
            <a:avLst/>
          </a:prstGeom>
        </p:spPr>
      </p:pic>
      <p:grpSp>
        <p:nvGrpSpPr>
          <p:cNvPr id="51" name="Group 50">
            <a:extLst>
              <a:ext uri="{FF2B5EF4-FFF2-40B4-BE49-F238E27FC236}">
                <a16:creationId xmlns:a16="http://schemas.microsoft.com/office/drawing/2014/main" id="{654505B8-87C6-F34B-83AD-279D3B94FBC7}"/>
              </a:ext>
            </a:extLst>
          </p:cNvPr>
          <p:cNvGrpSpPr/>
          <p:nvPr/>
        </p:nvGrpSpPr>
        <p:grpSpPr>
          <a:xfrm>
            <a:off x="6400672" y="2152572"/>
            <a:ext cx="3327403" cy="1074283"/>
            <a:chOff x="6400672" y="2152572"/>
            <a:chExt cx="3327403" cy="1074283"/>
          </a:xfrm>
        </p:grpSpPr>
        <p:pic>
          <p:nvPicPr>
            <p:cNvPr id="42" name="Picture 41" descr="Diagram, text&#10;&#10;Description automatically generated">
              <a:extLst>
                <a:ext uri="{FF2B5EF4-FFF2-40B4-BE49-F238E27FC236}">
                  <a16:creationId xmlns:a16="http://schemas.microsoft.com/office/drawing/2014/main" id="{730848E2-253A-A548-99BD-54269C8EA274}"/>
                </a:ext>
              </a:extLst>
            </p:cNvPr>
            <p:cNvPicPr>
              <a:picLocks noChangeAspect="1"/>
            </p:cNvPicPr>
            <p:nvPr/>
          </p:nvPicPr>
          <p:blipFill rotWithShape="1">
            <a:blip r:embed="rId3"/>
            <a:srcRect l="60153" t="24860" r="2693" b="58545"/>
            <a:stretch/>
          </p:blipFill>
          <p:spPr>
            <a:xfrm>
              <a:off x="6400672" y="2152572"/>
              <a:ext cx="3327403" cy="1074283"/>
            </a:xfrm>
            <a:prstGeom prst="rect">
              <a:avLst/>
            </a:prstGeom>
          </p:spPr>
        </p:pic>
        <p:sp>
          <p:nvSpPr>
            <p:cNvPr id="50" name="Rectangle 49">
              <a:extLst>
                <a:ext uri="{FF2B5EF4-FFF2-40B4-BE49-F238E27FC236}">
                  <a16:creationId xmlns:a16="http://schemas.microsoft.com/office/drawing/2014/main" id="{CF61B2FC-3C03-EB46-B621-12324EB64DFF}"/>
                </a:ext>
              </a:extLst>
            </p:cNvPr>
            <p:cNvSpPr/>
            <p:nvPr/>
          </p:nvSpPr>
          <p:spPr>
            <a:xfrm>
              <a:off x="6535972" y="2557284"/>
              <a:ext cx="2486300" cy="485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9" name="Picture 48" descr="Diagram, text&#10;&#10;Description automatically generated">
            <a:extLst>
              <a:ext uri="{FF2B5EF4-FFF2-40B4-BE49-F238E27FC236}">
                <a16:creationId xmlns:a16="http://schemas.microsoft.com/office/drawing/2014/main" id="{587F1984-D73D-914D-9A63-741B631DBFD9}"/>
              </a:ext>
            </a:extLst>
          </p:cNvPr>
          <p:cNvPicPr>
            <a:picLocks noChangeAspect="1"/>
          </p:cNvPicPr>
          <p:nvPr/>
        </p:nvPicPr>
        <p:blipFill rotWithShape="1">
          <a:blip r:embed="rId3"/>
          <a:srcRect l="61386" t="30760" r="10285" b="61433"/>
          <a:stretch/>
        </p:blipFill>
        <p:spPr>
          <a:xfrm>
            <a:off x="6510564" y="2547676"/>
            <a:ext cx="2537116" cy="505425"/>
          </a:xfrm>
          <a:prstGeom prst="rect">
            <a:avLst/>
          </a:prstGeom>
        </p:spPr>
      </p:pic>
      <p:grpSp>
        <p:nvGrpSpPr>
          <p:cNvPr id="54" name="Group 53">
            <a:extLst>
              <a:ext uri="{FF2B5EF4-FFF2-40B4-BE49-F238E27FC236}">
                <a16:creationId xmlns:a16="http://schemas.microsoft.com/office/drawing/2014/main" id="{402B7260-1BB6-2342-AEC8-907DF5369E97}"/>
              </a:ext>
            </a:extLst>
          </p:cNvPr>
          <p:cNvGrpSpPr/>
          <p:nvPr/>
        </p:nvGrpSpPr>
        <p:grpSpPr>
          <a:xfrm>
            <a:off x="6650395" y="3281107"/>
            <a:ext cx="3086892" cy="1029982"/>
            <a:chOff x="6650395" y="3281107"/>
            <a:chExt cx="3086892" cy="1029982"/>
          </a:xfrm>
        </p:grpSpPr>
        <p:pic>
          <p:nvPicPr>
            <p:cNvPr id="43" name="Picture 42" descr="Diagram, text&#10;&#10;Description automatically generated">
              <a:extLst>
                <a:ext uri="{FF2B5EF4-FFF2-40B4-BE49-F238E27FC236}">
                  <a16:creationId xmlns:a16="http://schemas.microsoft.com/office/drawing/2014/main" id="{F6419ED9-15CA-C347-8362-426A828162BA}"/>
                </a:ext>
              </a:extLst>
            </p:cNvPr>
            <p:cNvPicPr>
              <a:picLocks noChangeAspect="1"/>
            </p:cNvPicPr>
            <p:nvPr/>
          </p:nvPicPr>
          <p:blipFill rotWithShape="1">
            <a:blip r:embed="rId3"/>
            <a:srcRect l="62696" t="42626" r="2836" b="41463"/>
            <a:stretch/>
          </p:blipFill>
          <p:spPr>
            <a:xfrm>
              <a:off x="6650395" y="3281107"/>
              <a:ext cx="3086892" cy="1029982"/>
            </a:xfrm>
            <a:prstGeom prst="rect">
              <a:avLst/>
            </a:prstGeom>
          </p:spPr>
        </p:pic>
        <p:sp>
          <p:nvSpPr>
            <p:cNvPr id="53" name="Rectangle 52">
              <a:extLst>
                <a:ext uri="{FF2B5EF4-FFF2-40B4-BE49-F238E27FC236}">
                  <a16:creationId xmlns:a16="http://schemas.microsoft.com/office/drawing/2014/main" id="{3C0DF56C-6B16-A64B-959B-0BFA1AF3101A}"/>
                </a:ext>
              </a:extLst>
            </p:cNvPr>
            <p:cNvSpPr/>
            <p:nvPr/>
          </p:nvSpPr>
          <p:spPr>
            <a:xfrm>
              <a:off x="6766559" y="3562185"/>
              <a:ext cx="2210463" cy="63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2" name="Picture 51" descr="Diagram, text&#10;&#10;Description automatically generated">
            <a:extLst>
              <a:ext uri="{FF2B5EF4-FFF2-40B4-BE49-F238E27FC236}">
                <a16:creationId xmlns:a16="http://schemas.microsoft.com/office/drawing/2014/main" id="{47AE3CF6-B6D5-D54F-B495-492F5BC1CD60}"/>
              </a:ext>
            </a:extLst>
          </p:cNvPr>
          <p:cNvPicPr>
            <a:picLocks noChangeAspect="1"/>
          </p:cNvPicPr>
          <p:nvPr/>
        </p:nvPicPr>
        <p:blipFill rotWithShape="1">
          <a:blip r:embed="rId3"/>
          <a:srcRect l="63737" t="47625" r="11856" b="43215"/>
          <a:stretch/>
        </p:blipFill>
        <p:spPr>
          <a:xfrm>
            <a:off x="6775755" y="3604343"/>
            <a:ext cx="2185872" cy="592967"/>
          </a:xfrm>
          <a:prstGeom prst="rect">
            <a:avLst/>
          </a:prstGeom>
        </p:spPr>
      </p:pic>
      <p:pic>
        <p:nvPicPr>
          <p:cNvPr id="55" name="Picture 4" descr="Diagram, text&#10;&#10;Description automatically generated">
            <a:extLst>
              <a:ext uri="{FF2B5EF4-FFF2-40B4-BE49-F238E27FC236}">
                <a16:creationId xmlns:a16="http://schemas.microsoft.com/office/drawing/2014/main" id="{440E223F-B4D0-FE4A-9BC1-765B0029FDC9}"/>
              </a:ext>
            </a:extLst>
          </p:cNvPr>
          <p:cNvPicPr>
            <a:picLocks noChangeAspect="1"/>
          </p:cNvPicPr>
          <p:nvPr/>
        </p:nvPicPr>
        <p:blipFill rotWithShape="1">
          <a:blip r:embed="rId4"/>
          <a:srcRect l="61473" t="64590" r="9854" b="25501"/>
          <a:stretch/>
        </p:blipFill>
        <p:spPr>
          <a:xfrm>
            <a:off x="6330959" y="4692289"/>
            <a:ext cx="2646063" cy="643725"/>
          </a:xfrm>
          <a:prstGeom prst="rect">
            <a:avLst/>
          </a:prstGeom>
        </p:spPr>
      </p:pic>
      <p:grpSp>
        <p:nvGrpSpPr>
          <p:cNvPr id="59" name="Group 58">
            <a:extLst>
              <a:ext uri="{FF2B5EF4-FFF2-40B4-BE49-F238E27FC236}">
                <a16:creationId xmlns:a16="http://schemas.microsoft.com/office/drawing/2014/main" id="{6863DADF-2855-BC4E-B195-50FB1A876724}"/>
              </a:ext>
            </a:extLst>
          </p:cNvPr>
          <p:cNvGrpSpPr/>
          <p:nvPr/>
        </p:nvGrpSpPr>
        <p:grpSpPr>
          <a:xfrm>
            <a:off x="5696823" y="5479588"/>
            <a:ext cx="2904069" cy="1063884"/>
            <a:chOff x="5696823" y="5479588"/>
            <a:chExt cx="2904069" cy="1063884"/>
          </a:xfrm>
        </p:grpSpPr>
        <p:pic>
          <p:nvPicPr>
            <p:cNvPr id="45" name="Picture 44" descr="Diagram, text&#10;&#10;Description automatically generated">
              <a:extLst>
                <a:ext uri="{FF2B5EF4-FFF2-40B4-BE49-F238E27FC236}">
                  <a16:creationId xmlns:a16="http://schemas.microsoft.com/office/drawing/2014/main" id="{48C1D72C-F42A-CA4C-8E57-EA28CEF73307}"/>
                </a:ext>
              </a:extLst>
            </p:cNvPr>
            <p:cNvPicPr>
              <a:picLocks noChangeAspect="1"/>
            </p:cNvPicPr>
            <p:nvPr/>
          </p:nvPicPr>
          <p:blipFill rotWithShape="1">
            <a:blip r:embed="rId3"/>
            <a:srcRect l="55710" t="76502" r="11864" b="7063"/>
            <a:stretch/>
          </p:blipFill>
          <p:spPr>
            <a:xfrm>
              <a:off x="5696823" y="5479588"/>
              <a:ext cx="2904069" cy="1063884"/>
            </a:xfrm>
            <a:prstGeom prst="rect">
              <a:avLst/>
            </a:prstGeom>
          </p:spPr>
        </p:pic>
        <p:sp>
          <p:nvSpPr>
            <p:cNvPr id="58" name="Rectangle 57">
              <a:extLst>
                <a:ext uri="{FF2B5EF4-FFF2-40B4-BE49-F238E27FC236}">
                  <a16:creationId xmlns:a16="http://schemas.microsoft.com/office/drawing/2014/main" id="{C35F103C-D1CF-974C-AD2C-B6369189B887}"/>
                </a:ext>
              </a:extLst>
            </p:cNvPr>
            <p:cNvSpPr/>
            <p:nvPr/>
          </p:nvSpPr>
          <p:spPr>
            <a:xfrm>
              <a:off x="5871545" y="5928544"/>
              <a:ext cx="1752545" cy="350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0" name="Picture 59" descr="Diagram, text&#10;&#10;Description automatically generated">
            <a:extLst>
              <a:ext uri="{FF2B5EF4-FFF2-40B4-BE49-F238E27FC236}">
                <a16:creationId xmlns:a16="http://schemas.microsoft.com/office/drawing/2014/main" id="{1EF2A5F2-8798-3348-86AE-F29BD3D0B792}"/>
              </a:ext>
            </a:extLst>
          </p:cNvPr>
          <p:cNvPicPr>
            <a:picLocks noChangeAspect="1"/>
          </p:cNvPicPr>
          <p:nvPr/>
        </p:nvPicPr>
        <p:blipFill rotWithShape="1">
          <a:blip r:embed="rId3"/>
          <a:srcRect l="56777" t="83130" r="22556" b="11448"/>
          <a:stretch/>
        </p:blipFill>
        <p:spPr>
          <a:xfrm>
            <a:off x="5790315" y="5912434"/>
            <a:ext cx="1850933" cy="350993"/>
          </a:xfrm>
          <a:prstGeom prst="rect">
            <a:avLst/>
          </a:prstGeom>
        </p:spPr>
      </p:pic>
      <p:pic>
        <p:nvPicPr>
          <p:cNvPr id="2" name="Picture 1">
            <a:extLst>
              <a:ext uri="{FF2B5EF4-FFF2-40B4-BE49-F238E27FC236}">
                <a16:creationId xmlns:a16="http://schemas.microsoft.com/office/drawing/2014/main" id="{66A2A074-1905-4D7B-9FF8-5D1778E620E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469313" y="6030830"/>
            <a:ext cx="1189072" cy="760495"/>
          </a:xfrm>
          <a:prstGeom prst="rect">
            <a:avLst/>
          </a:prstGeom>
          <a:effectLst>
            <a:outerShdw blurRad="50800" dist="38100" dir="2700000" algn="tl" rotWithShape="0">
              <a:prstClr val="black">
                <a:alpha val="40000"/>
              </a:prstClr>
            </a:outerShdw>
          </a:effectLst>
        </p:spPr>
      </p:pic>
      <p:sp>
        <p:nvSpPr>
          <p:cNvPr id="61" name="Rectangle 60">
            <a:extLst>
              <a:ext uri="{FF2B5EF4-FFF2-40B4-BE49-F238E27FC236}">
                <a16:creationId xmlns:a16="http://schemas.microsoft.com/office/drawing/2014/main" id="{43976456-121C-944D-A485-74D1DB6663F4}"/>
              </a:ext>
            </a:extLst>
          </p:cNvPr>
          <p:cNvSpPr/>
          <p:nvPr/>
        </p:nvSpPr>
        <p:spPr>
          <a:xfrm>
            <a:off x="-3888" y="1024468"/>
            <a:ext cx="9913483" cy="5833412"/>
          </a:xfrm>
          <a:prstGeom prst="rect">
            <a:avLst/>
          </a:prstGeom>
          <a:solidFill>
            <a:schemeClr val="tx1">
              <a:lumMod val="50000"/>
              <a:lumOff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cs typeface="Calibri"/>
            </a:endParaRPr>
          </a:p>
        </p:txBody>
      </p:sp>
    </p:spTree>
    <p:extLst>
      <p:ext uri="{BB962C8B-B14F-4D97-AF65-F5344CB8AC3E}">
        <p14:creationId xmlns:p14="http://schemas.microsoft.com/office/powerpoint/2010/main" val="135589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846F7F-C7E9-934F-A19F-338F64474EDA}"/>
              </a:ext>
            </a:extLst>
          </p:cNvPr>
          <p:cNvSpPr/>
          <p:nvPr/>
        </p:nvSpPr>
        <p:spPr>
          <a:xfrm>
            <a:off x="-13581" y="1024468"/>
            <a:ext cx="9905999" cy="5833532"/>
          </a:xfrm>
          <a:prstGeom prst="rect">
            <a:avLst/>
          </a:prstGeom>
          <a:solidFill>
            <a:schemeClr val="tx1">
              <a:lumMod val="50000"/>
              <a:lumOff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157" name="TextBox 5">
            <a:extLst>
              <a:ext uri="{FF2B5EF4-FFF2-40B4-BE49-F238E27FC236}">
                <a16:creationId xmlns:a16="http://schemas.microsoft.com/office/drawing/2014/main" id="{A5965C2A-F6CF-4446-A10E-5BBE51E8CD3C}"/>
              </a:ext>
            </a:extLst>
          </p:cNvPr>
          <p:cNvSpPr txBox="1">
            <a:spLocks noChangeArrowheads="1"/>
          </p:cNvSpPr>
          <p:nvPr/>
        </p:nvSpPr>
        <p:spPr bwMode="auto">
          <a:xfrm>
            <a:off x="1281113" y="4553597"/>
            <a:ext cx="7277001" cy="217127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marL="342900" indent="-342900">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marL="114300" indent="0">
              <a:lnSpc>
                <a:spcPct val="90000"/>
              </a:lnSpc>
              <a:spcBef>
                <a:spcPts val="300"/>
              </a:spcBef>
              <a:buClr>
                <a:srgbClr val="E4B010"/>
              </a:buClr>
              <a:buSzPct val="120000"/>
              <a:buNone/>
            </a:pPr>
            <a:r>
              <a:rPr lang="en-US" altLang="en-US" sz="1800" spc="120" dirty="0">
                <a:latin typeface="Arial" panose="020B0604020202020204" pitchFamily="34" charset="0"/>
                <a:ea typeface="Helvetica Neue" panose="02000503000000020004" pitchFamily="2" charset="0"/>
                <a:cs typeface="Arial" panose="020B0604020202020204" pitchFamily="34" charset="0"/>
              </a:rPr>
              <a:t>Signs of addiction: </a:t>
            </a:r>
          </a:p>
          <a:p>
            <a:pPr marL="400050" indent="-285750">
              <a:lnSpc>
                <a:spcPct val="90000"/>
              </a:lnSpc>
              <a:spcBef>
                <a:spcPts val="300"/>
              </a:spcBef>
              <a:buClr>
                <a:srgbClr val="E4B010"/>
              </a:buClr>
              <a:buSzPct val="120000"/>
              <a:buFont typeface="Arial" panose="020B0604020202020204" pitchFamily="34" charset="0"/>
              <a:buChar char="•"/>
            </a:pPr>
            <a:r>
              <a:rPr lang="en-US" altLang="en-US" sz="1800" i="0" spc="120" dirty="0">
                <a:latin typeface="Arial" panose="020B0604020202020204" pitchFamily="34" charset="0"/>
                <a:ea typeface="Helvetica Neue" panose="02000503000000020004" pitchFamily="2" charset="0"/>
                <a:cs typeface="Arial" panose="020B0604020202020204" pitchFamily="34" charset="0"/>
              </a:rPr>
              <a:t>Frequently drinking to stage of passing out          </a:t>
            </a:r>
          </a:p>
          <a:p>
            <a:pPr marL="400050" indent="-285750" eaLnBrk="1" hangingPunct="1">
              <a:lnSpc>
                <a:spcPct val="90000"/>
              </a:lnSpc>
              <a:spcBef>
                <a:spcPts val="300"/>
              </a:spcBef>
              <a:buClr>
                <a:srgbClr val="E4B010"/>
              </a:buClr>
              <a:buSzPct val="120000"/>
              <a:buFont typeface="Arial" panose="020B0604020202020204" pitchFamily="34" charset="0"/>
              <a:buChar char="•"/>
            </a:pPr>
            <a:r>
              <a:rPr lang="en-US" altLang="en-US" sz="1800" i="0" spc="120" dirty="0">
                <a:latin typeface="Arial" panose="020B0604020202020204" pitchFamily="34" charset="0"/>
                <a:ea typeface="Helvetica Neue" panose="02000503000000020004" pitchFamily="2" charset="0"/>
                <a:cs typeface="Arial" panose="020B0604020202020204" pitchFamily="34" charset="0"/>
              </a:rPr>
              <a:t>Drinking on own or secretly</a:t>
            </a:r>
          </a:p>
          <a:p>
            <a:pPr marL="400050" indent="-285750" eaLnBrk="1" hangingPunct="1">
              <a:lnSpc>
                <a:spcPct val="90000"/>
              </a:lnSpc>
              <a:spcBef>
                <a:spcPts val="300"/>
              </a:spcBef>
              <a:buClr>
                <a:srgbClr val="E4B010"/>
              </a:buClr>
              <a:buSzPct val="120000"/>
              <a:buFont typeface="Arial" panose="020B0604020202020204" pitchFamily="34" charset="0"/>
              <a:buChar char="•"/>
            </a:pPr>
            <a:r>
              <a:rPr lang="en-US" altLang="en-US" sz="1800" i="0" spc="120" dirty="0">
                <a:latin typeface="Arial" panose="020B0604020202020204" pitchFamily="34" charset="0"/>
                <a:ea typeface="Helvetica Neue" panose="02000503000000020004" pitchFamily="2" charset="0"/>
                <a:cs typeface="Arial" panose="020B0604020202020204" pitchFamily="34" charset="0"/>
              </a:rPr>
              <a:t>Feeling unable to get through a day without alcohol</a:t>
            </a:r>
          </a:p>
          <a:p>
            <a:pPr marL="400050" indent="-285750" eaLnBrk="1" hangingPunct="1">
              <a:lnSpc>
                <a:spcPct val="90000"/>
              </a:lnSpc>
              <a:spcBef>
                <a:spcPts val="300"/>
              </a:spcBef>
              <a:buClr>
                <a:srgbClr val="E4B010"/>
              </a:buClr>
              <a:buSzPct val="120000"/>
              <a:buFont typeface="Arial" panose="020B0604020202020204" pitchFamily="34" charset="0"/>
              <a:buChar char="•"/>
            </a:pPr>
            <a:r>
              <a:rPr lang="en-US" altLang="en-US" sz="1800" i="0" spc="120" dirty="0">
                <a:latin typeface="Arial" panose="020B0604020202020204" pitchFamily="34" charset="0"/>
                <a:ea typeface="Helvetica Neue" panose="02000503000000020004" pitchFamily="2" charset="0"/>
                <a:cs typeface="Arial" panose="020B0604020202020204" pitchFamily="34" charset="0"/>
              </a:rPr>
              <a:t>Feeling unable to stop drinking once started  </a:t>
            </a:r>
          </a:p>
          <a:p>
            <a:pPr marL="400050" indent="-285750" eaLnBrk="1" hangingPunct="1">
              <a:lnSpc>
                <a:spcPct val="90000"/>
              </a:lnSpc>
              <a:spcBef>
                <a:spcPts val="300"/>
              </a:spcBef>
              <a:buClr>
                <a:srgbClr val="E4B010"/>
              </a:buClr>
              <a:buSzPct val="120000"/>
              <a:buFont typeface="Arial" panose="020B0604020202020204" pitchFamily="34" charset="0"/>
              <a:buChar char="•"/>
            </a:pPr>
            <a:r>
              <a:rPr lang="en-US" sz="1800" i="0" spc="120" dirty="0">
                <a:latin typeface="Arial" panose="020B0604020202020204" pitchFamily="34" charset="0"/>
                <a:ea typeface="Helvetica Neue" panose="02000503000000020004" pitchFamily="2" charset="0"/>
                <a:cs typeface="Arial" panose="020B0604020202020204" pitchFamily="34" charset="0"/>
              </a:rPr>
              <a:t>having tremors and shakes without alcohol</a:t>
            </a:r>
            <a:endParaRPr lang="en-US" altLang="en-US" sz="1800" i="0" spc="120" dirty="0">
              <a:latin typeface="Arial" panose="020B0604020202020204" pitchFamily="34" charset="0"/>
              <a:ea typeface="Helvetica Neue" panose="02000503000000020004" pitchFamily="2" charset="0"/>
              <a:cs typeface="Arial" panose="020B0604020202020204" pitchFamily="34" charset="0"/>
            </a:endParaRPr>
          </a:p>
        </p:txBody>
      </p:sp>
      <p:pic>
        <p:nvPicPr>
          <p:cNvPr id="11" name="Picture 10">
            <a:extLst>
              <a:ext uri="{FF2B5EF4-FFF2-40B4-BE49-F238E27FC236}">
                <a16:creationId xmlns:a16="http://schemas.microsoft.com/office/drawing/2014/main" id="{A8F38330-47DA-4F44-8D5C-48BF13D5F4F5}"/>
              </a:ext>
            </a:extLst>
          </p:cNvPr>
          <p:cNvPicPr>
            <a:picLocks noChangeAspect="1" noChangeArrowheads="1"/>
          </p:cNvPicPr>
          <p:nvPr/>
        </p:nvPicPr>
        <p:blipFill>
          <a:blip r:embed="rId4"/>
          <a:srcRect/>
          <a:stretch>
            <a:fillRect/>
          </a:stretch>
        </p:blipFill>
        <p:spPr bwMode="auto">
          <a:xfrm>
            <a:off x="8469313" y="5945188"/>
            <a:ext cx="1320800" cy="846137"/>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TAAlogo.jpg">
            <a:extLst>
              <a:ext uri="{FF2B5EF4-FFF2-40B4-BE49-F238E27FC236}">
                <a16:creationId xmlns:a16="http://schemas.microsoft.com/office/drawing/2014/main" id="{339F84E2-AD13-40D7-9676-08D86ABC78F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171288" y="5983164"/>
            <a:ext cx="1038225" cy="719137"/>
          </a:xfrm>
          <a:prstGeom prst="rect">
            <a:avLst/>
          </a:prstGeom>
          <a:noFill/>
          <a:ln>
            <a:noFill/>
          </a:ln>
          <a:effectLst>
            <a:outerShdw blurRad="50800" dist="38100" dir="2700000" algn="tl" rotWithShape="0">
              <a:prstClr val="black">
                <a:alpha val="40000"/>
              </a:prstClr>
            </a:outerShdw>
          </a:effectLst>
          <a:extLst>
            <a:ext uri="{909E8E84-426E-40dd-AFC4-6F175D3DCCD1}"/>
            <a:ext uri="{91240B29-F687-4f45-9708-019B960494DF}"/>
          </a:extLst>
        </p:spPr>
      </p:pic>
      <p:sp>
        <p:nvSpPr>
          <p:cNvPr id="7" name="Rectangle 6">
            <a:extLst>
              <a:ext uri="{FF2B5EF4-FFF2-40B4-BE49-F238E27FC236}">
                <a16:creationId xmlns:a16="http://schemas.microsoft.com/office/drawing/2014/main" id="{DF632C05-4361-CE45-9943-4B66E4D84E5E}"/>
              </a:ext>
            </a:extLst>
          </p:cNvPr>
          <p:cNvSpPr/>
          <p:nvPr/>
        </p:nvSpPr>
        <p:spPr>
          <a:xfrm>
            <a:off x="-13581" y="0"/>
            <a:ext cx="9936515" cy="1024468"/>
          </a:xfrm>
          <a:prstGeom prst="rect">
            <a:avLst/>
          </a:prstGeom>
          <a:solidFill>
            <a:srgbClr val="5C24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AFE9E054-F2A0-184B-B2CB-5E486915B126}"/>
              </a:ext>
            </a:extLst>
          </p:cNvPr>
          <p:cNvSpPr txBox="1">
            <a:spLocks/>
          </p:cNvSpPr>
          <p:nvPr/>
        </p:nvSpPr>
        <p:spPr>
          <a:xfrm>
            <a:off x="668337" y="393622"/>
            <a:ext cx="9224081" cy="456748"/>
          </a:xfrm>
          <a:prstGeom prst="rect">
            <a:avLst/>
          </a:prstGeom>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GB" sz="3200" b="1" cap="none" spc="130" dirty="0">
                <a:solidFill>
                  <a:schemeClr val="bg1"/>
                </a:solidFill>
                <a:latin typeface="Arial" panose="020B0604020202020204" pitchFamily="34" charset="0"/>
                <a:cs typeface="Arial" panose="020B0604020202020204" pitchFamily="34" charset="0"/>
              </a:rPr>
              <a:t>Alcohol and addiction</a:t>
            </a:r>
          </a:p>
        </p:txBody>
      </p:sp>
      <p:sp>
        <p:nvSpPr>
          <p:cNvPr id="3" name="TextBox 2">
            <a:extLst>
              <a:ext uri="{FF2B5EF4-FFF2-40B4-BE49-F238E27FC236}">
                <a16:creationId xmlns:a16="http://schemas.microsoft.com/office/drawing/2014/main" id="{4CAB0547-C8E1-3B45-A8EF-A63A936FA3C9}"/>
              </a:ext>
            </a:extLst>
          </p:cNvPr>
          <p:cNvSpPr txBox="1"/>
          <p:nvPr/>
        </p:nvSpPr>
        <p:spPr>
          <a:xfrm>
            <a:off x="1371600" y="4310458"/>
            <a:ext cx="8175171" cy="341632"/>
          </a:xfrm>
          <a:prstGeom prst="rect">
            <a:avLst/>
          </a:prstGeom>
          <a:noFill/>
        </p:spPr>
        <p:txBody>
          <a:bodyPr wrap="square" rtlCol="0">
            <a:spAutoFit/>
          </a:bodyPr>
          <a:lstStyle/>
          <a:p>
            <a:pPr>
              <a:lnSpc>
                <a:spcPct val="90000"/>
              </a:lnSpc>
              <a:spcBef>
                <a:spcPts val="300"/>
              </a:spcBef>
              <a:buClr>
                <a:srgbClr val="E4B010"/>
              </a:buClr>
              <a:buSzPct val="120000"/>
            </a:pPr>
            <a:r>
              <a:rPr lang="en-US" altLang="en-US" spc="120" dirty="0">
                <a:latin typeface="Arial" panose="020B0604020202020204" pitchFamily="34" charset="0"/>
                <a:ea typeface="Helvetica Neue" panose="02000503000000020004" pitchFamily="2" charset="0"/>
                <a:cs typeface="Arial" panose="020B0604020202020204" pitchFamily="34" charset="0"/>
              </a:rPr>
              <a:t>3% of adults are classed as dependent drinkers or alcoholics.</a:t>
            </a:r>
          </a:p>
        </p:txBody>
      </p:sp>
      <p:pic>
        <p:nvPicPr>
          <p:cNvPr id="13" name="Content Placeholder 3">
            <a:extLst>
              <a:ext uri="{FF2B5EF4-FFF2-40B4-BE49-F238E27FC236}">
                <a16:creationId xmlns:a16="http://schemas.microsoft.com/office/drawing/2014/main" id="{C1EF4808-28EC-9943-A64F-3F1B8B2869C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973388" y="1295625"/>
            <a:ext cx="41148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136DEBE3-7350-4E4B-911A-BCCE2BBE9120}"/>
              </a:ext>
            </a:extLst>
          </p:cNvPr>
          <p:cNvSpPr/>
          <p:nvPr/>
        </p:nvSpPr>
        <p:spPr>
          <a:xfrm>
            <a:off x="-13581" y="0"/>
            <a:ext cx="9936515" cy="1024468"/>
          </a:xfrm>
          <a:prstGeom prst="rect">
            <a:avLst/>
          </a:prstGeom>
          <a:solidFill>
            <a:srgbClr val="5C24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68338" y="360886"/>
            <a:ext cx="9237662" cy="492732"/>
          </a:xfrm>
        </p:spPr>
        <p:txBody>
          <a:bodyPr>
            <a:noAutofit/>
          </a:bodyPr>
          <a:lstStyle/>
          <a:p>
            <a:pPr algn="l"/>
            <a:r>
              <a:rPr lang="en-GB" sz="3200" b="1" cap="none">
                <a:solidFill>
                  <a:schemeClr val="bg1"/>
                </a:solidFill>
                <a:latin typeface="Arial"/>
                <a:cs typeface="Arial"/>
              </a:rPr>
              <a:t>Drinking water and eating with alcohol</a:t>
            </a:r>
          </a:p>
        </p:txBody>
      </p:sp>
      <p:pic>
        <p:nvPicPr>
          <p:cNvPr id="42" name="Picture 3" descr="Screen Shot 2015-10-30 at 18.57.43.png">
            <a:extLst>
              <a:ext uri="{FF2B5EF4-FFF2-40B4-BE49-F238E27FC236}">
                <a16:creationId xmlns:a16="http://schemas.microsoft.com/office/drawing/2014/main" id="{F0E8A686-B193-D54F-B013-E6E395CB0AB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93492" y="1808689"/>
            <a:ext cx="1599971" cy="920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4" descr="Waterbottle.jpg">
            <a:extLst>
              <a:ext uri="{FF2B5EF4-FFF2-40B4-BE49-F238E27FC236}">
                <a16:creationId xmlns:a16="http://schemas.microsoft.com/office/drawing/2014/main" id="{0B489B92-7DE6-4243-AD0D-A6AAE50F2011}"/>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585668" y="4664895"/>
            <a:ext cx="356896" cy="1078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 name="Rectangle 5">
            <a:extLst>
              <a:ext uri="{FF2B5EF4-FFF2-40B4-BE49-F238E27FC236}">
                <a16:creationId xmlns:a16="http://schemas.microsoft.com/office/drawing/2014/main" id="{ABC03D0B-C4F9-2843-8575-DA4A2605F1C4}"/>
              </a:ext>
            </a:extLst>
          </p:cNvPr>
          <p:cNvSpPr>
            <a:spLocks noChangeArrowheads="1"/>
          </p:cNvSpPr>
          <p:nvPr/>
        </p:nvSpPr>
        <p:spPr bwMode="auto">
          <a:xfrm>
            <a:off x="668337" y="4128756"/>
            <a:ext cx="5088995" cy="157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nSpc>
                <a:spcPct val="150000"/>
              </a:lnSpc>
              <a:spcBef>
                <a:spcPct val="0"/>
              </a:spcBef>
              <a:buFontTx/>
              <a:buNone/>
            </a:pPr>
            <a:r>
              <a:rPr lang="en-GB" altLang="en-US" sz="2000" spc="130">
                <a:solidFill>
                  <a:srgbClr val="000000"/>
                </a:solidFill>
                <a:cs typeface="Arial" panose="020B0604020202020204" pitchFamily="34" charset="0"/>
              </a:rPr>
              <a:t>Drinking plenty of water or soft drinks keeps people hydrated and in control. </a:t>
            </a:r>
          </a:p>
          <a:p>
            <a:pPr>
              <a:lnSpc>
                <a:spcPct val="150000"/>
              </a:lnSpc>
              <a:spcBef>
                <a:spcPts val="1200"/>
              </a:spcBef>
              <a:buFontTx/>
              <a:buNone/>
            </a:pPr>
            <a:r>
              <a:rPr lang="en-GB" altLang="en-US" sz="2000" spc="130">
                <a:solidFill>
                  <a:srgbClr val="000000"/>
                </a:solidFill>
                <a:cs typeface="Arial" panose="020B0604020202020204" pitchFamily="34" charset="0"/>
              </a:rPr>
              <a:t>It saves money too! </a:t>
            </a:r>
          </a:p>
        </p:txBody>
      </p:sp>
      <p:sp>
        <p:nvSpPr>
          <p:cNvPr id="59" name="Rectangle 6">
            <a:extLst>
              <a:ext uri="{FF2B5EF4-FFF2-40B4-BE49-F238E27FC236}">
                <a16:creationId xmlns:a16="http://schemas.microsoft.com/office/drawing/2014/main" id="{DA2EBBCC-BB72-2749-8911-A5FC53AE65D2}"/>
              </a:ext>
            </a:extLst>
          </p:cNvPr>
          <p:cNvSpPr>
            <a:spLocks noChangeArrowheads="1"/>
          </p:cNvSpPr>
          <p:nvPr/>
        </p:nvSpPr>
        <p:spPr bwMode="auto">
          <a:xfrm>
            <a:off x="668338" y="1886965"/>
            <a:ext cx="4089930" cy="958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a:spcBef>
                <a:spcPct val="20000"/>
              </a:spcBef>
              <a:buChar char="»"/>
              <a:defRPr sz="20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lvl="4">
              <a:lnSpc>
                <a:spcPct val="150000"/>
              </a:lnSpc>
              <a:spcBef>
                <a:spcPct val="0"/>
              </a:spcBef>
              <a:buNone/>
            </a:pPr>
            <a:r>
              <a:rPr lang="en-GB" altLang="en-US" spc="130">
                <a:solidFill>
                  <a:srgbClr val="000000"/>
                </a:solidFill>
                <a:cs typeface="Arial" panose="020B0604020202020204" pitchFamily="34" charset="0"/>
              </a:rPr>
              <a:t>It is better to eat before or while drinking.</a:t>
            </a:r>
          </a:p>
        </p:txBody>
      </p:sp>
      <p:pic>
        <p:nvPicPr>
          <p:cNvPr id="61" name="Picture 60">
            <a:extLst>
              <a:ext uri="{FF2B5EF4-FFF2-40B4-BE49-F238E27FC236}">
                <a16:creationId xmlns:a16="http://schemas.microsoft.com/office/drawing/2014/main" id="{589AF2EF-3A7B-F747-9599-648DACF4FCAF}"/>
              </a:ext>
            </a:extLst>
          </p:cNvPr>
          <p:cNvPicPr>
            <a:picLocks noChangeAspect="1"/>
          </p:cNvPicPr>
          <p:nvPr/>
        </p:nvPicPr>
        <p:blipFill>
          <a:blip r:embed="rId5"/>
          <a:stretch>
            <a:fillRect/>
          </a:stretch>
        </p:blipFill>
        <p:spPr>
          <a:xfrm>
            <a:off x="6093511" y="4907731"/>
            <a:ext cx="487085" cy="799124"/>
          </a:xfrm>
          <a:prstGeom prst="rect">
            <a:avLst/>
          </a:prstGeom>
        </p:spPr>
      </p:pic>
      <p:pic>
        <p:nvPicPr>
          <p:cNvPr id="12" name="Picture 11" descr="A picture containing text, table&#10;&#10;Description automatically generated">
            <a:extLst>
              <a:ext uri="{FF2B5EF4-FFF2-40B4-BE49-F238E27FC236}">
                <a16:creationId xmlns:a16="http://schemas.microsoft.com/office/drawing/2014/main" id="{378B424A-DF38-C54A-8437-32ADA3A46CC1}"/>
              </a:ext>
            </a:extLst>
          </p:cNvPr>
          <p:cNvPicPr>
            <a:picLocks noChangeAspect="1"/>
          </p:cNvPicPr>
          <p:nvPr/>
        </p:nvPicPr>
        <p:blipFill rotWithShape="1">
          <a:blip r:embed="rId6"/>
          <a:srcRect t="7182" b="27239"/>
          <a:stretch/>
        </p:blipFill>
        <p:spPr>
          <a:xfrm>
            <a:off x="7357722" y="1585344"/>
            <a:ext cx="1049266" cy="1127506"/>
          </a:xfrm>
          <a:prstGeom prst="rect">
            <a:avLst/>
          </a:prstGeom>
        </p:spPr>
      </p:pic>
      <p:pic>
        <p:nvPicPr>
          <p:cNvPr id="30" name="Picture 29">
            <a:extLst>
              <a:ext uri="{FF2B5EF4-FFF2-40B4-BE49-F238E27FC236}">
                <a16:creationId xmlns:a16="http://schemas.microsoft.com/office/drawing/2014/main" id="{18AC63C2-2743-074D-BE72-B1F16DD25EAC}"/>
              </a:ext>
            </a:extLst>
          </p:cNvPr>
          <p:cNvPicPr>
            <a:picLocks noChangeAspect="1"/>
          </p:cNvPicPr>
          <p:nvPr/>
        </p:nvPicPr>
        <p:blipFill>
          <a:blip r:embed="rId7"/>
          <a:stretch>
            <a:fillRect/>
          </a:stretch>
        </p:blipFill>
        <p:spPr>
          <a:xfrm>
            <a:off x="6526561" y="4221163"/>
            <a:ext cx="1059107" cy="1485692"/>
          </a:xfrm>
          <a:prstGeom prst="rect">
            <a:avLst/>
          </a:prstGeom>
        </p:spPr>
      </p:pic>
      <p:pic>
        <p:nvPicPr>
          <p:cNvPr id="31" name="Picture 30">
            <a:extLst>
              <a:ext uri="{FF2B5EF4-FFF2-40B4-BE49-F238E27FC236}">
                <a16:creationId xmlns:a16="http://schemas.microsoft.com/office/drawing/2014/main" id="{79D33EDD-1BE5-AE41-B58F-A459B118B0B8}"/>
              </a:ext>
            </a:extLst>
          </p:cNvPr>
          <p:cNvPicPr/>
          <p:nvPr/>
        </p:nvPicPr>
        <p:blipFill>
          <a:blip r:embed="rId8" cstate="screen">
            <a:extLst>
              <a:ext uri="{28A0092B-C50C-407E-A947-70E740481C1C}">
                <a14:useLocalDpi xmlns:a14="http://schemas.microsoft.com/office/drawing/2010/main"/>
              </a:ext>
            </a:extLst>
          </a:blip>
          <a:stretch>
            <a:fillRect/>
          </a:stretch>
        </p:blipFill>
        <p:spPr>
          <a:xfrm>
            <a:off x="7007226" y="2710601"/>
            <a:ext cx="1241214" cy="716491"/>
          </a:xfrm>
          <a:prstGeom prst="rect">
            <a:avLst/>
          </a:prstGeom>
        </p:spPr>
      </p:pic>
      <p:pic>
        <p:nvPicPr>
          <p:cNvPr id="3" name="Picture 2" descr="Graphical user interface, text, application, chat or text message&#10;&#10;Description automatically generated">
            <a:extLst>
              <a:ext uri="{FF2B5EF4-FFF2-40B4-BE49-F238E27FC236}">
                <a16:creationId xmlns:a16="http://schemas.microsoft.com/office/drawing/2014/main" id="{43ED47AC-F8E4-4870-91CC-4ED3E578764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469313" y="6030830"/>
            <a:ext cx="1189072" cy="760495"/>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CC3A9C0C-1F81-4849-A5F5-DD2964C3D01A}"/>
              </a:ext>
            </a:extLst>
          </p:cNvPr>
          <p:cNvPicPr>
            <a:picLocks noChangeAspect="1"/>
          </p:cNvPicPr>
          <p:nvPr/>
        </p:nvPicPr>
        <p:blipFill>
          <a:blip r:embed="rId10"/>
          <a:stretch>
            <a:fillRect/>
          </a:stretch>
        </p:blipFill>
        <p:spPr>
          <a:xfrm>
            <a:off x="115888" y="6115681"/>
            <a:ext cx="1068827" cy="675644"/>
          </a:xfrm>
          <a:prstGeom prst="rect">
            <a:avLst/>
          </a:prstGeom>
          <a:effectLst>
            <a:outerShdw blurRad="50800" dist="38100" dir="2700000" algn="tl" rotWithShape="0">
              <a:prstClr val="black">
                <a:alpha val="40000"/>
              </a:prstClr>
            </a:outerShdw>
          </a:effectLst>
        </p:spPr>
      </p:pic>
      <p:sp>
        <p:nvSpPr>
          <p:cNvPr id="66" name="Rectangle 65">
            <a:extLst>
              <a:ext uri="{FF2B5EF4-FFF2-40B4-BE49-F238E27FC236}">
                <a16:creationId xmlns:a16="http://schemas.microsoft.com/office/drawing/2014/main" id="{9F7001B1-1361-5A4F-8314-1555FD829CC4}"/>
              </a:ext>
            </a:extLst>
          </p:cNvPr>
          <p:cNvSpPr/>
          <p:nvPr/>
        </p:nvSpPr>
        <p:spPr>
          <a:xfrm>
            <a:off x="-1" y="1024467"/>
            <a:ext cx="9914467" cy="5833533"/>
          </a:xfrm>
          <a:prstGeom prst="rect">
            <a:avLst/>
          </a:prstGeom>
          <a:solidFill>
            <a:schemeClr val="tx1">
              <a:lumMod val="50000"/>
              <a:lumOff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89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ppt_x"/>
                                          </p:val>
                                        </p:tav>
                                        <p:tav tm="100000">
                                          <p:val>
                                            <p:strVal val="#ppt_x"/>
                                          </p:val>
                                        </p:tav>
                                      </p:tavLst>
                                    </p:anim>
                                    <p:anim calcmode="lin" valueType="num">
                                      <p:cBhvr additive="base">
                                        <p:cTn id="30" dur="500" fill="hold"/>
                                        <p:tgtEl>
                                          <p:spTgt spid="3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1"/>
                                        </p:tgtEl>
                                        <p:attrNameLst>
                                          <p:attrName>style.visibility</p:attrName>
                                        </p:attrNameLst>
                                      </p:cBhvr>
                                      <p:to>
                                        <p:strVal val="visible"/>
                                      </p:to>
                                    </p:set>
                                    <p:anim calcmode="lin" valueType="num">
                                      <p:cBhvr additive="base">
                                        <p:cTn id="33" dur="500" fill="hold"/>
                                        <p:tgtEl>
                                          <p:spTgt spid="61"/>
                                        </p:tgtEl>
                                        <p:attrNameLst>
                                          <p:attrName>ppt_x</p:attrName>
                                        </p:attrNameLst>
                                      </p:cBhvr>
                                      <p:tavLst>
                                        <p:tav tm="0">
                                          <p:val>
                                            <p:strVal val="#ppt_x"/>
                                          </p:val>
                                        </p:tav>
                                        <p:tav tm="100000">
                                          <p:val>
                                            <p:strVal val="#ppt_x"/>
                                          </p:val>
                                        </p:tav>
                                      </p:tavLst>
                                    </p:anim>
                                    <p:anim calcmode="lin" valueType="num">
                                      <p:cBhvr additive="base">
                                        <p:cTn id="34" dur="500" fill="hold"/>
                                        <p:tgtEl>
                                          <p:spTgt spid="6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additive="base">
                                        <p:cTn id="37" dur="500" fill="hold"/>
                                        <p:tgtEl>
                                          <p:spTgt spid="43"/>
                                        </p:tgtEl>
                                        <p:attrNameLst>
                                          <p:attrName>ppt_x</p:attrName>
                                        </p:attrNameLst>
                                      </p:cBhvr>
                                      <p:tavLst>
                                        <p:tav tm="0">
                                          <p:val>
                                            <p:strVal val="#ppt_x"/>
                                          </p:val>
                                        </p:tav>
                                        <p:tav tm="100000">
                                          <p:val>
                                            <p:strVal val="#ppt_x"/>
                                          </p:val>
                                        </p:tav>
                                      </p:tavLst>
                                    </p:anim>
                                    <p:anim calcmode="lin" valueType="num">
                                      <p:cBhvr additive="base">
                                        <p:cTn id="3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BA1D855-36E9-44C3-B085-EAAA9A631FDF}"/>
              </a:ext>
            </a:extLst>
          </p:cNvPr>
          <p:cNvGrpSpPr/>
          <p:nvPr/>
        </p:nvGrpSpPr>
        <p:grpSpPr>
          <a:xfrm>
            <a:off x="-129653" y="1537551"/>
            <a:ext cx="2672675" cy="3533079"/>
            <a:chOff x="-129653" y="1537551"/>
            <a:chExt cx="2672675" cy="3533079"/>
          </a:xfrm>
        </p:grpSpPr>
        <p:sp>
          <p:nvSpPr>
            <p:cNvPr id="5" name="Rectangle 4"/>
            <p:cNvSpPr/>
            <p:nvPr/>
          </p:nvSpPr>
          <p:spPr>
            <a:xfrm>
              <a:off x="351845" y="1537551"/>
              <a:ext cx="923571" cy="369332"/>
            </a:xfrm>
            <a:prstGeom prst="rect">
              <a:avLst/>
            </a:prstGeom>
            <a:ln w="6350" cmpd="sng">
              <a:solidFill>
                <a:schemeClr val="tx1"/>
              </a:solidFill>
            </a:ln>
          </p:spPr>
          <p:txBody>
            <a:bodyPr wrap="square" lIns="91440" tIns="45720" rIns="91440" bIns="45720" anchor="t">
              <a:spAutoFit/>
            </a:bodyPr>
            <a:lstStyle/>
            <a:p>
              <a:r>
                <a:rPr lang="en-GB" b="1">
                  <a:latin typeface="Arial"/>
                  <a:cs typeface="Calibri"/>
                </a:rPr>
                <a:t>Brain</a:t>
              </a:r>
              <a:endParaRPr lang="en-GB">
                <a:latin typeface="Arial"/>
                <a:cs typeface="Calibri"/>
              </a:endParaRPr>
            </a:p>
          </p:txBody>
        </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653" y="2408983"/>
              <a:ext cx="2672675" cy="2661647"/>
            </a:xfrm>
            <a:prstGeom prst="rect">
              <a:avLst/>
            </a:prstGeom>
          </p:spPr>
        </p:pic>
        <p:cxnSp>
          <p:nvCxnSpPr>
            <p:cNvPr id="6" name="Straight Arrow Connector 5"/>
            <p:cNvCxnSpPr>
              <a:cxnSpLocks/>
              <a:stCxn id="5" idx="2"/>
            </p:cNvCxnSpPr>
            <p:nvPr/>
          </p:nvCxnSpPr>
          <p:spPr>
            <a:xfrm>
              <a:off x="813631" y="1906883"/>
              <a:ext cx="429452" cy="554919"/>
            </a:xfrm>
            <a:prstGeom prst="straightConnector1">
              <a:avLst/>
            </a:prstGeom>
            <a:ln w="635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751853FD-23A0-1A42-8882-2747945B4BBE}"/>
              </a:ext>
            </a:extLst>
          </p:cNvPr>
          <p:cNvSpPr/>
          <p:nvPr/>
        </p:nvSpPr>
        <p:spPr>
          <a:xfrm>
            <a:off x="-13581" y="0"/>
            <a:ext cx="9936515" cy="1024468"/>
          </a:xfrm>
          <a:prstGeom prst="rect">
            <a:avLst/>
          </a:prstGeom>
          <a:solidFill>
            <a:srgbClr val="5C24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F22B56A7-A79A-4C4B-B9A0-3798177199E4}"/>
              </a:ext>
            </a:extLst>
          </p:cNvPr>
          <p:cNvSpPr txBox="1">
            <a:spLocks/>
          </p:cNvSpPr>
          <p:nvPr/>
        </p:nvSpPr>
        <p:spPr>
          <a:xfrm>
            <a:off x="668337" y="393622"/>
            <a:ext cx="9224081" cy="456748"/>
          </a:xfrm>
          <a:prstGeom prst="rect">
            <a:avLst/>
          </a:prstGeom>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GB" sz="3200" b="1" cap="none" spc="130">
                <a:solidFill>
                  <a:schemeClr val="bg1"/>
                </a:solidFill>
                <a:latin typeface="Arial" panose="020B0604020202020204" pitchFamily="34" charset="0"/>
                <a:cs typeface="Arial" panose="020B0604020202020204" pitchFamily="34" charset="0"/>
              </a:rPr>
              <a:t>Alcohol and the brain</a:t>
            </a:r>
          </a:p>
        </p:txBody>
      </p:sp>
      <p:grpSp>
        <p:nvGrpSpPr>
          <p:cNvPr id="15" name="Group 14">
            <a:extLst>
              <a:ext uri="{FF2B5EF4-FFF2-40B4-BE49-F238E27FC236}">
                <a16:creationId xmlns:a16="http://schemas.microsoft.com/office/drawing/2014/main" id="{86334BBE-18EC-46A9-B389-335AE9A0DAB4}"/>
              </a:ext>
            </a:extLst>
          </p:cNvPr>
          <p:cNvGrpSpPr/>
          <p:nvPr/>
        </p:nvGrpSpPr>
        <p:grpSpPr>
          <a:xfrm>
            <a:off x="2300140" y="1418090"/>
            <a:ext cx="6953259" cy="1850716"/>
            <a:chOff x="2300140" y="1418090"/>
            <a:chExt cx="6953259" cy="1850716"/>
          </a:xfrm>
        </p:grpSpPr>
        <p:pic>
          <p:nvPicPr>
            <p:cNvPr id="9" name="Picture 8"/>
            <p:cNvPicPr/>
            <p:nvPr/>
          </p:nvPicPr>
          <p:blipFill rotWithShape="1">
            <a:blip r:embed="rId4" cstate="screen">
              <a:extLst>
                <a:ext uri="{28A0092B-C50C-407E-A947-70E740481C1C}">
                  <a14:useLocalDpi xmlns:a14="http://schemas.microsoft.com/office/drawing/2010/main"/>
                </a:ext>
              </a:extLst>
            </a:blip>
            <a:srcRect/>
            <a:stretch/>
          </p:blipFill>
          <p:spPr>
            <a:xfrm>
              <a:off x="7932998" y="1418090"/>
              <a:ext cx="1060450" cy="1054100"/>
            </a:xfrm>
            <a:prstGeom prst="rect">
              <a:avLst/>
            </a:prstGeom>
          </p:spPr>
        </p:pic>
        <p:pic>
          <p:nvPicPr>
            <p:cNvPr id="11" name="Picture 10"/>
            <p:cNvPicPr/>
            <p:nvPr/>
          </p:nvPicPr>
          <p:blipFill>
            <a:blip r:embed="rId5" cstate="screen">
              <a:extLst>
                <a:ext uri="{28A0092B-C50C-407E-A947-70E740481C1C}">
                  <a14:useLocalDpi xmlns:a14="http://schemas.microsoft.com/office/drawing/2010/main"/>
                </a:ext>
              </a:extLst>
            </a:blip>
            <a:stretch>
              <a:fillRect/>
            </a:stretch>
          </p:blipFill>
          <p:spPr>
            <a:xfrm>
              <a:off x="2522055" y="1735497"/>
              <a:ext cx="580702" cy="677862"/>
            </a:xfrm>
            <a:prstGeom prst="rect">
              <a:avLst/>
            </a:prstGeom>
          </p:spPr>
        </p:pic>
        <p:sp>
          <p:nvSpPr>
            <p:cNvPr id="16" name="Right Arrow 15"/>
            <p:cNvSpPr/>
            <p:nvPr/>
          </p:nvSpPr>
          <p:spPr>
            <a:xfrm>
              <a:off x="7201513" y="1886333"/>
              <a:ext cx="566947" cy="31426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p:nvPr/>
          </p:nvPicPr>
          <p:blipFill rotWithShape="1">
            <a:blip r:embed="rId6" cstate="screen">
              <a:extLst>
                <a:ext uri="{28A0092B-C50C-407E-A947-70E740481C1C}">
                  <a14:useLocalDpi xmlns:a14="http://schemas.microsoft.com/office/drawing/2010/main"/>
                </a:ext>
              </a:extLst>
            </a:blip>
            <a:srcRect/>
            <a:stretch/>
          </p:blipFill>
          <p:spPr>
            <a:xfrm>
              <a:off x="6455001" y="1604311"/>
              <a:ext cx="460374" cy="833136"/>
            </a:xfrm>
            <a:prstGeom prst="rect">
              <a:avLst/>
            </a:prstGeom>
          </p:spPr>
        </p:pic>
        <p:sp>
          <p:nvSpPr>
            <p:cNvPr id="10" name="TextBox 9"/>
            <p:cNvSpPr txBox="1"/>
            <p:nvPr/>
          </p:nvSpPr>
          <p:spPr>
            <a:xfrm>
              <a:off x="2300140" y="2622475"/>
              <a:ext cx="6953259" cy="646331"/>
            </a:xfrm>
            <a:prstGeom prst="rect">
              <a:avLst/>
            </a:prstGeom>
            <a:noFill/>
          </p:spPr>
          <p:txBody>
            <a:bodyPr wrap="square" rtlCol="0">
              <a:spAutoFit/>
            </a:bodyPr>
            <a:lstStyle/>
            <a:p>
              <a:r>
                <a:rPr lang="en-US" spc="120">
                  <a:latin typeface="Arial" panose="020B0604020202020204" pitchFamily="34" charset="0"/>
                  <a:cs typeface="Arial" panose="020B0604020202020204" pitchFamily="34" charset="0"/>
                </a:rPr>
                <a:t>water or            eating              1 or 2                happy</a:t>
              </a:r>
            </a:p>
            <a:p>
              <a:r>
                <a:rPr lang="en-US" spc="120">
                  <a:latin typeface="Arial" panose="020B0604020202020204" pitchFamily="34" charset="0"/>
                  <a:cs typeface="Arial" panose="020B0604020202020204" pitchFamily="34" charset="0"/>
                </a:rPr>
                <a:t>soft drink      	                     alcohol drinks 	</a:t>
              </a:r>
              <a:r>
                <a:rPr lang="en-US" sz="1600"/>
                <a:t>		</a:t>
              </a:r>
            </a:p>
          </p:txBody>
        </p:sp>
        <p:pic>
          <p:nvPicPr>
            <p:cNvPr id="23" name="Picture 3" descr="Screen Shot 2015-10-30 at 18.57.43.png">
              <a:extLst>
                <a:ext uri="{FF2B5EF4-FFF2-40B4-BE49-F238E27FC236}">
                  <a16:creationId xmlns:a16="http://schemas.microsoft.com/office/drawing/2014/main" id="{A2A6AD14-921B-764C-A2EB-1CA5D28B5222}"/>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4016184" y="1788568"/>
              <a:ext cx="1250770" cy="719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6DBA169-B28B-714E-BFBC-D75D0577E42D}"/>
                </a:ext>
              </a:extLst>
            </p:cNvPr>
            <p:cNvSpPr txBox="1"/>
            <p:nvPr/>
          </p:nvSpPr>
          <p:spPr>
            <a:xfrm>
              <a:off x="3406275" y="1917564"/>
              <a:ext cx="372951"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a:t>
              </a:r>
            </a:p>
          </p:txBody>
        </p:sp>
        <p:sp>
          <p:nvSpPr>
            <p:cNvPr id="31" name="TextBox 30">
              <a:extLst>
                <a:ext uri="{FF2B5EF4-FFF2-40B4-BE49-F238E27FC236}">
                  <a16:creationId xmlns:a16="http://schemas.microsoft.com/office/drawing/2014/main" id="{944C58B4-EBF9-0A44-9E60-6A8CDE61941A}"/>
                </a:ext>
              </a:extLst>
            </p:cNvPr>
            <p:cNvSpPr txBox="1"/>
            <p:nvPr/>
          </p:nvSpPr>
          <p:spPr>
            <a:xfrm>
              <a:off x="5639356" y="1885957"/>
              <a:ext cx="372951"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a:t>
              </a:r>
            </a:p>
          </p:txBody>
        </p:sp>
      </p:grpSp>
      <p:pic>
        <p:nvPicPr>
          <p:cNvPr id="14" name="Picture 13">
            <a:extLst>
              <a:ext uri="{FF2B5EF4-FFF2-40B4-BE49-F238E27FC236}">
                <a16:creationId xmlns:a16="http://schemas.microsoft.com/office/drawing/2014/main" id="{B203447D-9522-4221-BF40-9F9DE41D164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469313" y="6030830"/>
            <a:ext cx="1189072" cy="760495"/>
          </a:xfrm>
          <a:prstGeom prst="rect">
            <a:avLst/>
          </a:prstGeom>
          <a:effectLst>
            <a:outerShdw blurRad="50800" dist="38100" dir="2700000" algn="tl" rotWithShape="0">
              <a:prstClr val="black">
                <a:alpha val="40000"/>
              </a:prstClr>
            </a:outerShdw>
          </a:effectLst>
        </p:spPr>
      </p:pic>
      <p:pic>
        <p:nvPicPr>
          <p:cNvPr id="18" name="Picture 17" descr="A picture containing text, clipart&#10;&#10;Description automatically generated">
            <a:extLst>
              <a:ext uri="{FF2B5EF4-FFF2-40B4-BE49-F238E27FC236}">
                <a16:creationId xmlns:a16="http://schemas.microsoft.com/office/drawing/2014/main" id="{D2D67F05-C06C-46FE-9370-EA6A9D0E3700}"/>
              </a:ext>
            </a:extLst>
          </p:cNvPr>
          <p:cNvPicPr>
            <a:picLocks noChangeAspect="1"/>
          </p:cNvPicPr>
          <p:nvPr/>
        </p:nvPicPr>
        <p:blipFill>
          <a:blip r:embed="rId9"/>
          <a:stretch>
            <a:fillRect/>
          </a:stretch>
        </p:blipFill>
        <p:spPr>
          <a:xfrm>
            <a:off x="115888" y="6115681"/>
            <a:ext cx="1068827" cy="675644"/>
          </a:xfrm>
          <a:prstGeom prst="rect">
            <a:avLst/>
          </a:prstGeom>
          <a:effectLst>
            <a:outerShdw blurRad="50800" dist="38100" dir="2700000" algn="tl" rotWithShape="0">
              <a:prstClr val="black">
                <a:alpha val="40000"/>
              </a:prstClr>
            </a:outerShdw>
          </a:effectLst>
        </p:spPr>
      </p:pic>
      <p:grpSp>
        <p:nvGrpSpPr>
          <p:cNvPr id="29" name="Group 28">
            <a:extLst>
              <a:ext uri="{FF2B5EF4-FFF2-40B4-BE49-F238E27FC236}">
                <a16:creationId xmlns:a16="http://schemas.microsoft.com/office/drawing/2014/main" id="{ED61FF26-1E4F-407A-9B6D-60FDA74F56BD}"/>
              </a:ext>
            </a:extLst>
          </p:cNvPr>
          <p:cNvGrpSpPr/>
          <p:nvPr/>
        </p:nvGrpSpPr>
        <p:grpSpPr>
          <a:xfrm>
            <a:off x="2202686" y="3931871"/>
            <a:ext cx="7779143" cy="2420960"/>
            <a:chOff x="2195497" y="3931871"/>
            <a:chExt cx="7779143" cy="2420960"/>
          </a:xfrm>
        </p:grpSpPr>
        <p:sp>
          <p:nvSpPr>
            <p:cNvPr id="20" name="Right Arrow 19"/>
            <p:cNvSpPr/>
            <p:nvPr/>
          </p:nvSpPr>
          <p:spPr>
            <a:xfrm>
              <a:off x="3744166" y="4710441"/>
              <a:ext cx="2061885" cy="294315"/>
            </a:xfrm>
            <a:prstGeom prst="rightArrow">
              <a:avLst/>
            </a:prstGeom>
            <a:ln w="12700">
              <a:solidFill>
                <a:srgbClr val="4472C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2329411" y="4301696"/>
              <a:ext cx="7059438" cy="1758322"/>
              <a:chOff x="2400318" y="4112560"/>
              <a:chExt cx="7059438" cy="1758322"/>
            </a:xfrm>
          </p:grpSpPr>
          <p:pic>
            <p:nvPicPr>
              <p:cNvPr id="8" name="Picture 7"/>
              <p:cNvPicPr/>
              <p:nvPr/>
            </p:nvPicPr>
            <p:blipFill rotWithShape="1">
              <a:blip r:embed="rId10" cstate="screen">
                <a:extLst>
                  <a:ext uri="{28A0092B-C50C-407E-A947-70E740481C1C}">
                    <a14:useLocalDpi xmlns:a14="http://schemas.microsoft.com/office/drawing/2010/main"/>
                  </a:ext>
                </a:extLst>
              </a:blip>
              <a:srcRect/>
              <a:stretch/>
            </p:blipFill>
            <p:spPr>
              <a:xfrm>
                <a:off x="6146107" y="4130844"/>
                <a:ext cx="1060450" cy="1079500"/>
              </a:xfrm>
              <a:prstGeom prst="rect">
                <a:avLst/>
              </a:prstGeom>
              <a:ln>
                <a:noFill/>
              </a:ln>
            </p:spPr>
          </p:pic>
          <p:sp>
            <p:nvSpPr>
              <p:cNvPr id="19" name="TextBox 18"/>
              <p:cNvSpPr txBox="1"/>
              <p:nvPr/>
            </p:nvSpPr>
            <p:spPr>
              <a:xfrm>
                <a:off x="2400318" y="5224551"/>
                <a:ext cx="1281810" cy="646331"/>
              </a:xfrm>
              <a:prstGeom prst="rect">
                <a:avLst/>
              </a:prstGeom>
              <a:noFill/>
              <a:ln>
                <a:noFill/>
              </a:ln>
            </p:spPr>
            <p:txBody>
              <a:bodyPr wrap="square" lIns="91440" tIns="45720" rIns="91440" bIns="45720" rtlCol="0" anchor="t">
                <a:spAutoFit/>
              </a:bodyPr>
              <a:lstStyle/>
              <a:p>
                <a:pPr algn="ctr"/>
                <a:r>
                  <a:rPr lang="en-US" spc="120" dirty="0">
                    <a:latin typeface="Arial"/>
                    <a:cs typeface="Arial"/>
                  </a:rPr>
                  <a:t>drink too </a:t>
                </a:r>
                <a:endParaRPr lang="en-US" dirty="0"/>
              </a:p>
              <a:p>
                <a:pPr algn="ctr"/>
                <a:r>
                  <a:rPr lang="en-US" spc="120" dirty="0">
                    <a:latin typeface="Arial"/>
                    <a:cs typeface="Arial"/>
                  </a:rPr>
                  <a:t>much</a:t>
                </a:r>
                <a:endParaRPr lang="en-US" spc="120" dirty="0">
                  <a:latin typeface="Arial"/>
                  <a:ea typeface="+mn-lt"/>
                  <a:cs typeface="Arial"/>
                </a:endParaRPr>
              </a:p>
            </p:txBody>
          </p:sp>
          <p:pic>
            <p:nvPicPr>
              <p:cNvPr id="3" name="Picture 2" descr="Screen Shot 2015-12-07 at 13.42.43.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251734" y="4112560"/>
                <a:ext cx="1079107" cy="1097784"/>
              </a:xfrm>
              <a:prstGeom prst="rect">
                <a:avLst/>
              </a:prstGeom>
              <a:ln>
                <a:noFill/>
              </a:ln>
            </p:spPr>
          </p:pic>
          <p:pic>
            <p:nvPicPr>
              <p:cNvPr id="4" name="Picture 3" descr="Screen Shot 2015-12-07 at 13.46.07.png"/>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388948" y="4115632"/>
                <a:ext cx="1070808" cy="1167821"/>
              </a:xfrm>
              <a:prstGeom prst="rect">
                <a:avLst/>
              </a:prstGeom>
              <a:ln>
                <a:noFill/>
              </a:ln>
            </p:spPr>
          </p:pic>
        </p:grpSp>
        <p:pic>
          <p:nvPicPr>
            <p:cNvPr id="21" name="Picture 20">
              <a:extLst>
                <a:ext uri="{FF2B5EF4-FFF2-40B4-BE49-F238E27FC236}">
                  <a16:creationId xmlns:a16="http://schemas.microsoft.com/office/drawing/2014/main" id="{C2834547-F78E-2B40-88D5-68F2316A1FED}"/>
                </a:ext>
              </a:extLst>
            </p:cNvPr>
            <p:cNvPicPr>
              <a:picLocks noChangeAspect="1"/>
            </p:cNvPicPr>
            <p:nvPr/>
          </p:nvPicPr>
          <p:blipFill>
            <a:blip r:embed="rId13"/>
            <a:stretch>
              <a:fillRect/>
            </a:stretch>
          </p:blipFill>
          <p:spPr>
            <a:xfrm>
              <a:off x="2195497" y="3931871"/>
              <a:ext cx="1412407" cy="1492733"/>
            </a:xfrm>
            <a:prstGeom prst="rect">
              <a:avLst/>
            </a:prstGeom>
          </p:spPr>
        </p:pic>
        <p:sp>
          <p:nvSpPr>
            <p:cNvPr id="22" name="TextBox 21">
              <a:extLst>
                <a:ext uri="{FF2B5EF4-FFF2-40B4-BE49-F238E27FC236}">
                  <a16:creationId xmlns:a16="http://schemas.microsoft.com/office/drawing/2014/main" id="{E012D06C-3B60-41A2-82EF-71DC3B9CE260}"/>
                </a:ext>
              </a:extLst>
            </p:cNvPr>
            <p:cNvSpPr txBox="1"/>
            <p:nvPr/>
          </p:nvSpPr>
          <p:spPr>
            <a:xfrm>
              <a:off x="4509019" y="5429501"/>
              <a:ext cx="5465621" cy="923330"/>
            </a:xfrm>
            <a:prstGeom prst="rect">
              <a:avLst/>
            </a:prstGeom>
            <a:noFill/>
            <a:ln>
              <a:noFill/>
            </a:ln>
          </p:spPr>
          <p:txBody>
            <a:bodyPr wrap="square" lIns="91440" tIns="45720" rIns="91440" bIns="45720" rtlCol="0" anchor="t">
              <a:spAutoFit/>
            </a:bodyPr>
            <a:lstStyle/>
            <a:p>
              <a:pPr algn="ctr"/>
              <a:r>
                <a:rPr lang="en-US" spc="120" dirty="0">
                  <a:latin typeface="Arial"/>
                  <a:cs typeface="Arial"/>
                </a:rPr>
                <a:t>upset  or  anxious  or  angry</a:t>
              </a:r>
              <a:endParaRPr lang="en-US" dirty="0"/>
            </a:p>
            <a:p>
              <a:pPr algn="ctr"/>
              <a:r>
                <a:rPr lang="en-US" spc="120" dirty="0">
                  <a:latin typeface="Arial"/>
                  <a:ea typeface="+mn-lt"/>
                  <a:cs typeface="+mn-lt"/>
                </a:rPr>
                <a:t>leading to accidents, fights or injury and hangover the next day</a:t>
              </a:r>
            </a:p>
          </p:txBody>
        </p:sp>
      </p:grpSp>
      <p:sp>
        <p:nvSpPr>
          <p:cNvPr id="30" name="Rectangle 29">
            <a:extLst>
              <a:ext uri="{FF2B5EF4-FFF2-40B4-BE49-F238E27FC236}">
                <a16:creationId xmlns:a16="http://schemas.microsoft.com/office/drawing/2014/main" id="{78A71740-23EA-2845-8F92-64A0D18F8E35}"/>
              </a:ext>
            </a:extLst>
          </p:cNvPr>
          <p:cNvSpPr/>
          <p:nvPr/>
        </p:nvSpPr>
        <p:spPr>
          <a:xfrm>
            <a:off x="-3888" y="1024468"/>
            <a:ext cx="9913483" cy="5833412"/>
          </a:xfrm>
          <a:prstGeom prst="rect">
            <a:avLst/>
          </a:prstGeom>
          <a:solidFill>
            <a:schemeClr val="tx1">
              <a:lumMod val="50000"/>
              <a:lumOff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cs typeface="Calibri"/>
            </a:endParaRPr>
          </a:p>
        </p:txBody>
      </p:sp>
    </p:spTree>
    <p:extLst>
      <p:ext uri="{BB962C8B-B14F-4D97-AF65-F5344CB8AC3E}">
        <p14:creationId xmlns:p14="http://schemas.microsoft.com/office/powerpoint/2010/main" val="265183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0390" y="2051732"/>
            <a:ext cx="936813" cy="369332"/>
          </a:xfrm>
          <a:prstGeom prst="rect">
            <a:avLst/>
          </a:prstGeom>
          <a:ln w="6350" cmpd="sng">
            <a:solidFill>
              <a:schemeClr val="tx1"/>
            </a:solidFill>
          </a:ln>
        </p:spPr>
        <p:txBody>
          <a:bodyPr wrap="square" lIns="91440" tIns="45720" rIns="91440" bIns="45720" anchor="t">
            <a:spAutoFit/>
          </a:bodyPr>
          <a:lstStyle/>
          <a:p>
            <a:r>
              <a:rPr lang="en-GB" b="1" spc="120">
                <a:latin typeface="Arial"/>
                <a:cs typeface="Arial"/>
              </a:rPr>
              <a:t>Heart</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800" y="2630078"/>
            <a:ext cx="2879953" cy="2889742"/>
          </a:xfrm>
          <a:prstGeom prst="rect">
            <a:avLst/>
          </a:prstGeom>
        </p:spPr>
      </p:pic>
      <p:cxnSp>
        <p:nvCxnSpPr>
          <p:cNvPr id="6" name="Straight Arrow Connector 5"/>
          <p:cNvCxnSpPr>
            <a:cxnSpLocks/>
            <a:stCxn id="5" idx="2"/>
          </p:cNvCxnSpPr>
          <p:nvPr/>
        </p:nvCxnSpPr>
        <p:spPr>
          <a:xfrm>
            <a:off x="728797" y="2421064"/>
            <a:ext cx="1052869" cy="2332109"/>
          </a:xfrm>
          <a:prstGeom prst="straightConnector1">
            <a:avLst/>
          </a:prstGeom>
          <a:ln w="635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59CA108A-CA0B-534F-9067-374B320FA48C}"/>
              </a:ext>
            </a:extLst>
          </p:cNvPr>
          <p:cNvSpPr/>
          <p:nvPr/>
        </p:nvSpPr>
        <p:spPr>
          <a:xfrm>
            <a:off x="-13581" y="0"/>
            <a:ext cx="9936515" cy="1024468"/>
          </a:xfrm>
          <a:prstGeom prst="rect">
            <a:avLst/>
          </a:prstGeom>
          <a:solidFill>
            <a:srgbClr val="5C24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itle 1">
            <a:extLst>
              <a:ext uri="{FF2B5EF4-FFF2-40B4-BE49-F238E27FC236}">
                <a16:creationId xmlns:a16="http://schemas.microsoft.com/office/drawing/2014/main" id="{7B2FB53D-0947-CE48-859E-507226F79388}"/>
              </a:ext>
            </a:extLst>
          </p:cNvPr>
          <p:cNvSpPr txBox="1">
            <a:spLocks/>
          </p:cNvSpPr>
          <p:nvPr/>
        </p:nvSpPr>
        <p:spPr>
          <a:xfrm>
            <a:off x="668337" y="393622"/>
            <a:ext cx="9224081" cy="456748"/>
          </a:xfrm>
          <a:prstGeom prst="rect">
            <a:avLst/>
          </a:prstGeom>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GB" sz="3200" b="1" cap="none" spc="130">
                <a:solidFill>
                  <a:schemeClr val="bg1"/>
                </a:solidFill>
                <a:latin typeface="Arial" panose="020B0604020202020204" pitchFamily="34" charset="0"/>
                <a:cs typeface="Arial" panose="020B0604020202020204" pitchFamily="34" charset="0"/>
              </a:rPr>
              <a:t>Alcohol and the heart</a:t>
            </a:r>
          </a:p>
        </p:txBody>
      </p:sp>
      <p:sp>
        <p:nvSpPr>
          <p:cNvPr id="19" name="TextBox 18"/>
          <p:cNvSpPr txBox="1"/>
          <p:nvPr/>
        </p:nvSpPr>
        <p:spPr>
          <a:xfrm>
            <a:off x="3067002" y="6195163"/>
            <a:ext cx="5751902" cy="352931"/>
          </a:xfrm>
          <a:prstGeom prst="rect">
            <a:avLst/>
          </a:prstGeom>
          <a:noFill/>
        </p:spPr>
        <p:txBody>
          <a:bodyPr wrap="square" lIns="91440" tIns="45720" rIns="91440" bIns="45720" rtlCol="0" anchor="t">
            <a:spAutoFit/>
          </a:bodyPr>
          <a:lstStyle/>
          <a:p>
            <a:endParaRPr lang="en-US" spc="120">
              <a:latin typeface="Arial"/>
              <a:cs typeface="Arial"/>
            </a:endParaRPr>
          </a:p>
        </p:txBody>
      </p:sp>
      <p:grpSp>
        <p:nvGrpSpPr>
          <p:cNvPr id="13" name="Group 12">
            <a:extLst>
              <a:ext uri="{FF2B5EF4-FFF2-40B4-BE49-F238E27FC236}">
                <a16:creationId xmlns:a16="http://schemas.microsoft.com/office/drawing/2014/main" id="{DC5C6FAF-2C4C-4A0E-921B-F4121AA2D2FD}"/>
              </a:ext>
            </a:extLst>
          </p:cNvPr>
          <p:cNvGrpSpPr/>
          <p:nvPr/>
        </p:nvGrpSpPr>
        <p:grpSpPr>
          <a:xfrm>
            <a:off x="2747809" y="4010684"/>
            <a:ext cx="6833576" cy="2429983"/>
            <a:chOff x="2747809" y="4010684"/>
            <a:chExt cx="6833576" cy="2429983"/>
          </a:xfrm>
        </p:grpSpPr>
        <p:sp>
          <p:nvSpPr>
            <p:cNvPr id="23" name="TextBox 22"/>
            <p:cNvSpPr txBox="1"/>
            <p:nvPr/>
          </p:nvSpPr>
          <p:spPr>
            <a:xfrm>
              <a:off x="2936950" y="5517337"/>
              <a:ext cx="2047348" cy="923330"/>
            </a:xfrm>
            <a:prstGeom prst="rect">
              <a:avLst/>
            </a:prstGeom>
            <a:noFill/>
            <a:ln>
              <a:noFill/>
            </a:ln>
          </p:spPr>
          <p:txBody>
            <a:bodyPr wrap="square" lIns="91440" tIns="45720" rIns="91440" bIns="45720" rtlCol="0" anchor="t">
              <a:spAutoFit/>
            </a:bodyPr>
            <a:lstStyle/>
            <a:p>
              <a:r>
                <a:rPr lang="en-US" spc="120">
                  <a:latin typeface="Arial"/>
                  <a:cs typeface="Arial"/>
                </a:rPr>
                <a:t>Drink too much alcohol or </a:t>
              </a:r>
              <a:endParaRPr lang="en-US" spc="120">
                <a:latin typeface="Arial" panose="020B0604020202020204" pitchFamily="34" charset="0"/>
                <a:cs typeface="Arial" panose="020B0604020202020204" pitchFamily="34" charset="0"/>
              </a:endParaRPr>
            </a:p>
            <a:p>
              <a:r>
                <a:rPr lang="en-US" spc="120">
                  <a:latin typeface="Arial"/>
                  <a:cs typeface="Arial"/>
                </a:rPr>
                <a:t>drink too fast  </a:t>
              </a:r>
              <a:endParaRPr lang="en-US" spc="120">
                <a:latin typeface="Arial" panose="020B0604020202020204" pitchFamily="34" charset="0"/>
                <a:cs typeface="Arial" panose="020B0604020202020204" pitchFamily="34" charset="0"/>
              </a:endParaRPr>
            </a:p>
          </p:txBody>
        </p:sp>
        <p:sp>
          <p:nvSpPr>
            <p:cNvPr id="25" name="Right Arrow 24"/>
            <p:cNvSpPr/>
            <p:nvPr/>
          </p:nvSpPr>
          <p:spPr>
            <a:xfrm>
              <a:off x="6878728" y="4591995"/>
              <a:ext cx="948976" cy="29649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ight Arrow 25"/>
            <p:cNvSpPr/>
            <p:nvPr/>
          </p:nvSpPr>
          <p:spPr>
            <a:xfrm>
              <a:off x="4359422" y="4600555"/>
              <a:ext cx="874100" cy="2665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descr="Screen Shot 2015-10-30 at 18.10.05.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09339" y="4231830"/>
              <a:ext cx="1060463" cy="1124219"/>
            </a:xfrm>
            <a:prstGeom prst="rect">
              <a:avLst/>
            </a:prstGeom>
          </p:spPr>
        </p:pic>
        <p:pic>
          <p:nvPicPr>
            <p:cNvPr id="3" name="Picture 2" descr="Screen Shot 2015-12-07 at 13.56.3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10849" y="4275656"/>
              <a:ext cx="1061347" cy="970006"/>
            </a:xfrm>
            <a:prstGeom prst="rect">
              <a:avLst/>
            </a:prstGeom>
          </p:spPr>
        </p:pic>
        <p:pic>
          <p:nvPicPr>
            <p:cNvPr id="22" name="Picture 21">
              <a:extLst>
                <a:ext uri="{FF2B5EF4-FFF2-40B4-BE49-F238E27FC236}">
                  <a16:creationId xmlns:a16="http://schemas.microsoft.com/office/drawing/2014/main" id="{CCA5C2C5-D4F7-4A4C-8C7C-DA6C427C3D2C}"/>
                </a:ext>
              </a:extLst>
            </p:cNvPr>
            <p:cNvPicPr>
              <a:picLocks noChangeAspect="1"/>
            </p:cNvPicPr>
            <p:nvPr/>
          </p:nvPicPr>
          <p:blipFill>
            <a:blip r:embed="rId6"/>
            <a:stretch>
              <a:fillRect/>
            </a:stretch>
          </p:blipFill>
          <p:spPr>
            <a:xfrm>
              <a:off x="2747809" y="4010684"/>
              <a:ext cx="1560671" cy="1452071"/>
            </a:xfrm>
            <a:prstGeom prst="rect">
              <a:avLst/>
            </a:prstGeom>
          </p:spPr>
        </p:pic>
        <p:sp>
          <p:nvSpPr>
            <p:cNvPr id="36" name="TextBox 35">
              <a:extLst>
                <a:ext uri="{FF2B5EF4-FFF2-40B4-BE49-F238E27FC236}">
                  <a16:creationId xmlns:a16="http://schemas.microsoft.com/office/drawing/2014/main" id="{5DB6A2DF-4315-4A75-9DCF-9A913622A3E2}"/>
                </a:ext>
              </a:extLst>
            </p:cNvPr>
            <p:cNvSpPr txBox="1"/>
            <p:nvPr/>
          </p:nvSpPr>
          <p:spPr>
            <a:xfrm>
              <a:off x="5483845" y="5520922"/>
              <a:ext cx="1559102" cy="646331"/>
            </a:xfrm>
            <a:prstGeom prst="rect">
              <a:avLst/>
            </a:prstGeom>
            <a:noFill/>
            <a:ln>
              <a:noFill/>
            </a:ln>
          </p:spPr>
          <p:txBody>
            <a:bodyPr wrap="square" lIns="91440" tIns="45720" rIns="91440" bIns="45720" rtlCol="0" anchor="t">
              <a:spAutoFit/>
            </a:bodyPr>
            <a:lstStyle/>
            <a:p>
              <a:r>
                <a:rPr lang="en-US" spc="120">
                  <a:latin typeface="Arial"/>
                  <a:cs typeface="Arial"/>
                </a:rPr>
                <a:t>heart beats fast  </a:t>
              </a:r>
              <a:endParaRPr lang="en-US" spc="12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FD34E7A5-791A-4FF1-81E7-41B540515D1F}"/>
                </a:ext>
              </a:extLst>
            </p:cNvPr>
            <p:cNvSpPr txBox="1"/>
            <p:nvPr/>
          </p:nvSpPr>
          <p:spPr>
            <a:xfrm>
              <a:off x="7752733" y="5520908"/>
              <a:ext cx="1828652" cy="646331"/>
            </a:xfrm>
            <a:prstGeom prst="rect">
              <a:avLst/>
            </a:prstGeom>
            <a:noFill/>
            <a:ln>
              <a:noFill/>
            </a:ln>
          </p:spPr>
          <p:txBody>
            <a:bodyPr wrap="square" lIns="91440" tIns="45720" rIns="91440" bIns="45720" rtlCol="0" anchor="t">
              <a:spAutoFit/>
            </a:bodyPr>
            <a:lstStyle/>
            <a:p>
              <a:r>
                <a:rPr lang="en-US" spc="120">
                  <a:latin typeface="Arial"/>
                  <a:cs typeface="Arial"/>
                </a:rPr>
                <a:t>panic attacks</a:t>
              </a:r>
              <a:endParaRPr lang="en-US" spc="120">
                <a:latin typeface="Arial" panose="020B0604020202020204" pitchFamily="34" charset="0"/>
                <a:cs typeface="Arial" panose="020B0604020202020204" pitchFamily="34" charset="0"/>
              </a:endParaRPr>
            </a:p>
            <a:p>
              <a:r>
                <a:rPr lang="en-US" spc="120">
                  <a:latin typeface="Arial"/>
                  <a:cs typeface="Arial"/>
                </a:rPr>
                <a:t>and sweating </a:t>
              </a:r>
            </a:p>
          </p:txBody>
        </p:sp>
      </p:grpSp>
      <p:grpSp>
        <p:nvGrpSpPr>
          <p:cNvPr id="4" name="Group 3">
            <a:extLst>
              <a:ext uri="{FF2B5EF4-FFF2-40B4-BE49-F238E27FC236}">
                <a16:creationId xmlns:a16="http://schemas.microsoft.com/office/drawing/2014/main" id="{82FAA05E-A596-4CE4-AA2C-F6AAF7A213AC}"/>
              </a:ext>
            </a:extLst>
          </p:cNvPr>
          <p:cNvGrpSpPr/>
          <p:nvPr/>
        </p:nvGrpSpPr>
        <p:grpSpPr>
          <a:xfrm>
            <a:off x="2751335" y="1372443"/>
            <a:ext cx="7550259" cy="2710909"/>
            <a:chOff x="2751335" y="1372443"/>
            <a:chExt cx="7550259" cy="2710909"/>
          </a:xfrm>
        </p:grpSpPr>
        <p:grpSp>
          <p:nvGrpSpPr>
            <p:cNvPr id="2" name="Group 1">
              <a:extLst>
                <a:ext uri="{FF2B5EF4-FFF2-40B4-BE49-F238E27FC236}">
                  <a16:creationId xmlns:a16="http://schemas.microsoft.com/office/drawing/2014/main" id="{F7F7C5B0-DBAD-45F5-BEDA-CAE0021763C1}"/>
                </a:ext>
              </a:extLst>
            </p:cNvPr>
            <p:cNvGrpSpPr/>
            <p:nvPr/>
          </p:nvGrpSpPr>
          <p:grpSpPr>
            <a:xfrm>
              <a:off x="2751335" y="1372443"/>
              <a:ext cx="7550259" cy="2710909"/>
              <a:chOff x="2751335" y="1372443"/>
              <a:chExt cx="7550259" cy="2710909"/>
            </a:xfrm>
          </p:grpSpPr>
          <p:pic>
            <p:nvPicPr>
              <p:cNvPr id="15" name="Picture 14"/>
              <p:cNvPicPr/>
              <p:nvPr/>
            </p:nvPicPr>
            <p:blipFill rotWithShape="1">
              <a:blip r:embed="rId7" cstate="screen">
                <a:extLst>
                  <a:ext uri="{28A0092B-C50C-407E-A947-70E740481C1C}">
                    <a14:useLocalDpi xmlns:a14="http://schemas.microsoft.com/office/drawing/2010/main"/>
                  </a:ext>
                </a:extLst>
              </a:blip>
              <a:srcRect l="8828" t="7254" r="7905" b="9326"/>
              <a:stretch/>
            </p:blipFill>
            <p:spPr>
              <a:xfrm>
                <a:off x="8096871" y="1652672"/>
                <a:ext cx="1099361" cy="1047797"/>
              </a:xfrm>
              <a:prstGeom prst="rect">
                <a:avLst/>
              </a:prstGeom>
            </p:spPr>
          </p:pic>
          <p:pic>
            <p:nvPicPr>
              <p:cNvPr id="16" name="Picture 15" descr="cocktail.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069502" y="1372443"/>
                <a:ext cx="725981" cy="1441445"/>
              </a:xfrm>
              <a:prstGeom prst="rect">
                <a:avLst/>
              </a:prstGeom>
            </p:spPr>
          </p:pic>
          <p:pic>
            <p:nvPicPr>
              <p:cNvPr id="18" name="Picture 17" descr="Waterbottle.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40440" y="1426227"/>
                <a:ext cx="472019" cy="1319877"/>
              </a:xfrm>
              <a:prstGeom prst="rect">
                <a:avLst/>
              </a:prstGeom>
            </p:spPr>
          </p:pic>
          <p:sp>
            <p:nvSpPr>
              <p:cNvPr id="21" name="Right Arrow 20"/>
              <p:cNvSpPr/>
              <p:nvPr/>
            </p:nvSpPr>
            <p:spPr>
              <a:xfrm>
                <a:off x="7028464" y="2037636"/>
                <a:ext cx="725981" cy="27786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B1F2548-5F94-8F4A-95B8-E9032C73095B}"/>
                  </a:ext>
                </a:extLst>
              </p:cNvPr>
              <p:cNvSpPr txBox="1"/>
              <p:nvPr/>
            </p:nvSpPr>
            <p:spPr>
              <a:xfrm>
                <a:off x="3912596" y="2026279"/>
                <a:ext cx="374689" cy="420874"/>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a:t>
                </a:r>
              </a:p>
            </p:txBody>
          </p:sp>
          <p:sp>
            <p:nvSpPr>
              <p:cNvPr id="31" name="TextBox 30">
                <a:extLst>
                  <a:ext uri="{FF2B5EF4-FFF2-40B4-BE49-F238E27FC236}">
                    <a16:creationId xmlns:a16="http://schemas.microsoft.com/office/drawing/2014/main" id="{ADC9BD89-5A9B-3B45-9001-275D26783845}"/>
                  </a:ext>
                </a:extLst>
              </p:cNvPr>
              <p:cNvSpPr txBox="1"/>
              <p:nvPr/>
            </p:nvSpPr>
            <p:spPr>
              <a:xfrm>
                <a:off x="5658738" y="2026279"/>
                <a:ext cx="374689" cy="420874"/>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a:t>
                </a:r>
              </a:p>
            </p:txBody>
          </p:sp>
          <p:pic>
            <p:nvPicPr>
              <p:cNvPr id="32" name="Picture 31" descr="A picture containing text, table&#10;&#10;Description automatically generated">
                <a:extLst>
                  <a:ext uri="{FF2B5EF4-FFF2-40B4-BE49-F238E27FC236}">
                    <a16:creationId xmlns:a16="http://schemas.microsoft.com/office/drawing/2014/main" id="{3E64F5D0-19DC-3440-A01E-9554399DBF7D}"/>
                  </a:ext>
                </a:extLst>
              </p:cNvPr>
              <p:cNvPicPr>
                <a:picLocks noChangeAspect="1"/>
              </p:cNvPicPr>
              <p:nvPr/>
            </p:nvPicPr>
            <p:blipFill rotWithShape="1">
              <a:blip r:embed="rId10"/>
              <a:srcRect t="7182" b="27239"/>
              <a:stretch/>
            </p:blipFill>
            <p:spPr>
              <a:xfrm>
                <a:off x="4876231" y="1758973"/>
                <a:ext cx="800307" cy="780360"/>
              </a:xfrm>
              <a:prstGeom prst="rect">
                <a:avLst/>
              </a:prstGeom>
            </p:spPr>
          </p:pic>
          <p:sp>
            <p:nvSpPr>
              <p:cNvPr id="11" name="TextBox 10">
                <a:extLst>
                  <a:ext uri="{FF2B5EF4-FFF2-40B4-BE49-F238E27FC236}">
                    <a16:creationId xmlns:a16="http://schemas.microsoft.com/office/drawing/2014/main" id="{D4A888F6-EC6F-420E-8985-3EE38C84AA1C}"/>
                  </a:ext>
                </a:extLst>
              </p:cNvPr>
              <p:cNvSpPr txBox="1"/>
              <p:nvPr/>
            </p:nvSpPr>
            <p:spPr>
              <a:xfrm>
                <a:off x="2751335" y="3160022"/>
                <a:ext cx="2663684" cy="923330"/>
              </a:xfrm>
              <a:prstGeom prst="rect">
                <a:avLst/>
              </a:prstGeom>
              <a:noFill/>
            </p:spPr>
            <p:txBody>
              <a:bodyPr wrap="square" lIns="91440" tIns="45720" rIns="91440" bIns="45720" rtlCol="0" anchor="t">
                <a:spAutoFit/>
              </a:bodyPr>
              <a:lstStyle/>
              <a:p>
                <a:r>
                  <a:rPr lang="en-US" spc="120">
                    <a:latin typeface="Arial"/>
                    <a:cs typeface="Arial"/>
                  </a:rPr>
                  <a:t>water or        </a:t>
                </a:r>
              </a:p>
              <a:p>
                <a:r>
                  <a:rPr lang="en-US" spc="120">
                    <a:latin typeface="Arial"/>
                    <a:cs typeface="Arial"/>
                  </a:rPr>
                  <a:t>soft drink 		                  </a:t>
                </a:r>
                <a:endParaRPr lang="en-US" spc="130">
                  <a:latin typeface="Arial"/>
                  <a:cs typeface="Arial"/>
                </a:endParaRPr>
              </a:p>
            </p:txBody>
          </p:sp>
          <p:sp>
            <p:nvSpPr>
              <p:cNvPr id="40" name="TextBox 39">
                <a:extLst>
                  <a:ext uri="{FF2B5EF4-FFF2-40B4-BE49-F238E27FC236}">
                    <a16:creationId xmlns:a16="http://schemas.microsoft.com/office/drawing/2014/main" id="{3ACD522D-420D-4ED5-A441-A490735921BD}"/>
                  </a:ext>
                </a:extLst>
              </p:cNvPr>
              <p:cNvSpPr txBox="1"/>
              <p:nvPr/>
            </p:nvSpPr>
            <p:spPr>
              <a:xfrm>
                <a:off x="5129592" y="3157359"/>
                <a:ext cx="2880823" cy="646331"/>
              </a:xfrm>
              <a:prstGeom prst="rect">
                <a:avLst/>
              </a:prstGeom>
              <a:noFill/>
            </p:spPr>
            <p:txBody>
              <a:bodyPr wrap="square" lIns="91440" tIns="45720" rIns="91440" bIns="45720" rtlCol="0" anchor="t">
                <a:spAutoFit/>
              </a:bodyPr>
              <a:lstStyle/>
              <a:p>
                <a:pPr lvl="2"/>
                <a:r>
                  <a:rPr lang="en-US" spc="120">
                    <a:latin typeface="Arial"/>
                    <a:cs typeface="Arial"/>
                  </a:rPr>
                  <a:t>one alcoholic drink      </a:t>
                </a:r>
                <a:endParaRPr lang="en-US" spc="130">
                  <a:latin typeface="Arial"/>
                  <a:cs typeface="Arial"/>
                </a:endParaRPr>
              </a:p>
            </p:txBody>
          </p:sp>
          <p:sp>
            <p:nvSpPr>
              <p:cNvPr id="41" name="TextBox 40">
                <a:extLst>
                  <a:ext uri="{FF2B5EF4-FFF2-40B4-BE49-F238E27FC236}">
                    <a16:creationId xmlns:a16="http://schemas.microsoft.com/office/drawing/2014/main" id="{026FD07A-D1C7-475A-890F-167EA21F6688}"/>
                  </a:ext>
                </a:extLst>
              </p:cNvPr>
              <p:cNvSpPr txBox="1"/>
              <p:nvPr/>
            </p:nvSpPr>
            <p:spPr>
              <a:xfrm>
                <a:off x="4702535" y="3157347"/>
                <a:ext cx="1151204" cy="369332"/>
              </a:xfrm>
              <a:prstGeom prst="rect">
                <a:avLst/>
              </a:prstGeom>
              <a:noFill/>
            </p:spPr>
            <p:txBody>
              <a:bodyPr wrap="square" lIns="91440" tIns="45720" rIns="91440" bIns="45720" rtlCol="0" anchor="t">
                <a:spAutoFit/>
              </a:bodyPr>
              <a:lstStyle/>
              <a:p>
                <a:r>
                  <a:rPr lang="en-US" spc="120">
                    <a:latin typeface="Arial"/>
                    <a:cs typeface="Arial"/>
                  </a:rPr>
                  <a:t>food </a:t>
                </a:r>
              </a:p>
            </p:txBody>
          </p:sp>
          <p:sp>
            <p:nvSpPr>
              <p:cNvPr id="42" name="TextBox 41">
                <a:extLst>
                  <a:ext uri="{FF2B5EF4-FFF2-40B4-BE49-F238E27FC236}">
                    <a16:creationId xmlns:a16="http://schemas.microsoft.com/office/drawing/2014/main" id="{9D0B3B0C-BC0B-47EE-8A6B-6D9AF88B2461}"/>
                  </a:ext>
                </a:extLst>
              </p:cNvPr>
              <p:cNvSpPr txBox="1"/>
              <p:nvPr/>
            </p:nvSpPr>
            <p:spPr>
              <a:xfrm>
                <a:off x="8109623" y="3157335"/>
                <a:ext cx="2191971" cy="646331"/>
              </a:xfrm>
              <a:prstGeom prst="rect">
                <a:avLst/>
              </a:prstGeom>
              <a:noFill/>
            </p:spPr>
            <p:txBody>
              <a:bodyPr wrap="square" lIns="91440" tIns="45720" rIns="91440" bIns="45720" rtlCol="0" anchor="t">
                <a:spAutoFit/>
              </a:bodyPr>
              <a:lstStyle/>
              <a:p>
                <a:r>
                  <a:rPr lang="en-US" spc="120">
                    <a:latin typeface="Arial"/>
                    <a:cs typeface="Arial"/>
                  </a:rPr>
                  <a:t>content</a:t>
                </a:r>
              </a:p>
              <a:p>
                <a:r>
                  <a:rPr lang="en-US" spc="120">
                    <a:latin typeface="Arial"/>
                    <a:cs typeface="Arial"/>
                  </a:rPr>
                  <a:t>and relaxed</a:t>
                </a:r>
                <a:endParaRPr lang="en-US" spc="130">
                  <a:latin typeface="Arial"/>
                  <a:cs typeface="Arial"/>
                </a:endParaRPr>
              </a:p>
            </p:txBody>
          </p:sp>
        </p:grpSp>
        <p:pic>
          <p:nvPicPr>
            <p:cNvPr id="33" name="Picture 32">
              <a:extLst>
                <a:ext uri="{FF2B5EF4-FFF2-40B4-BE49-F238E27FC236}">
                  <a16:creationId xmlns:a16="http://schemas.microsoft.com/office/drawing/2014/main" id="{800F329B-0E08-4048-B03C-AD65BA72719F}"/>
                </a:ext>
              </a:extLst>
            </p:cNvPr>
            <p:cNvPicPr/>
            <p:nvPr/>
          </p:nvPicPr>
          <p:blipFill>
            <a:blip r:embed="rId11" cstate="screen">
              <a:extLst>
                <a:ext uri="{28A0092B-C50C-407E-A947-70E740481C1C}">
                  <a14:useLocalDpi xmlns:a14="http://schemas.microsoft.com/office/drawing/2010/main"/>
                </a:ext>
              </a:extLst>
            </a:blip>
            <a:stretch>
              <a:fillRect/>
            </a:stretch>
          </p:blipFill>
          <p:spPr>
            <a:xfrm>
              <a:off x="4528904" y="2295934"/>
              <a:ext cx="924290" cy="495892"/>
            </a:xfrm>
            <a:prstGeom prst="rect">
              <a:avLst/>
            </a:prstGeom>
          </p:spPr>
        </p:pic>
      </p:grpSp>
      <p:sp>
        <p:nvSpPr>
          <p:cNvPr id="28" name="Rectangle 27">
            <a:extLst>
              <a:ext uri="{FF2B5EF4-FFF2-40B4-BE49-F238E27FC236}">
                <a16:creationId xmlns:a16="http://schemas.microsoft.com/office/drawing/2014/main" id="{EB44D994-99F4-484B-B15B-C0A534EC4CC3}"/>
              </a:ext>
            </a:extLst>
          </p:cNvPr>
          <p:cNvSpPr/>
          <p:nvPr/>
        </p:nvSpPr>
        <p:spPr>
          <a:xfrm>
            <a:off x="-30837" y="1024468"/>
            <a:ext cx="9953771" cy="6002718"/>
          </a:xfrm>
          <a:prstGeom prst="rect">
            <a:avLst/>
          </a:prstGeom>
          <a:solidFill>
            <a:schemeClr val="tx1">
              <a:lumMod val="50000"/>
              <a:lumOff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text, application, chat or text message&#10;&#10;Description automatically generated">
            <a:extLst>
              <a:ext uri="{FF2B5EF4-FFF2-40B4-BE49-F238E27FC236}">
                <a16:creationId xmlns:a16="http://schemas.microsoft.com/office/drawing/2014/main" id="{A064203A-2C0C-4AF2-9D1D-AF6CE2A113A9}"/>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469313" y="6030830"/>
            <a:ext cx="1189072" cy="760495"/>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27201DEB-4191-45EB-9D7F-F611B68209B7}"/>
              </a:ext>
            </a:extLst>
          </p:cNvPr>
          <p:cNvPicPr>
            <a:picLocks noChangeAspect="1"/>
          </p:cNvPicPr>
          <p:nvPr/>
        </p:nvPicPr>
        <p:blipFill>
          <a:blip r:embed="rId13"/>
          <a:stretch>
            <a:fillRect/>
          </a:stretch>
        </p:blipFill>
        <p:spPr>
          <a:xfrm>
            <a:off x="115888" y="6115681"/>
            <a:ext cx="1068827" cy="6756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0075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867304" y="1418090"/>
            <a:ext cx="1681163" cy="4597476"/>
          </a:xfrm>
          <a:prstGeom prst="rect">
            <a:avLst/>
          </a:prstGeom>
        </p:spPr>
      </p:pic>
      <p:sp>
        <p:nvSpPr>
          <p:cNvPr id="28" name="Rectangle 27">
            <a:extLst>
              <a:ext uri="{FF2B5EF4-FFF2-40B4-BE49-F238E27FC236}">
                <a16:creationId xmlns:a16="http://schemas.microsoft.com/office/drawing/2014/main" id="{263675CD-8885-CA45-B339-ECF736A4A254}"/>
              </a:ext>
            </a:extLst>
          </p:cNvPr>
          <p:cNvSpPr/>
          <p:nvPr/>
        </p:nvSpPr>
        <p:spPr>
          <a:xfrm>
            <a:off x="-13581" y="0"/>
            <a:ext cx="9936515" cy="1024468"/>
          </a:xfrm>
          <a:prstGeom prst="rect">
            <a:avLst/>
          </a:prstGeom>
          <a:solidFill>
            <a:srgbClr val="5C24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208F8459-9A84-EB42-8F55-DDBCC9FA64A9}"/>
              </a:ext>
            </a:extLst>
          </p:cNvPr>
          <p:cNvSpPr txBox="1">
            <a:spLocks/>
          </p:cNvSpPr>
          <p:nvPr/>
        </p:nvSpPr>
        <p:spPr>
          <a:xfrm>
            <a:off x="643467" y="393622"/>
            <a:ext cx="9248952" cy="456748"/>
          </a:xfrm>
          <a:prstGeom prst="rect">
            <a:avLst/>
          </a:prstGeom>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GB" sz="3200" b="1" cap="none" spc="130">
                <a:solidFill>
                  <a:schemeClr val="bg1"/>
                </a:solidFill>
                <a:latin typeface="Arial"/>
                <a:cs typeface="Arial"/>
              </a:rPr>
              <a:t>Alcohol and sex</a:t>
            </a:r>
            <a:endParaRPr lang="en-GB" sz="3200" b="1" cap="none" spc="130">
              <a:solidFill>
                <a:schemeClr val="bg1"/>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8B14DA94-D267-B947-9147-51CC0AB02BC1}"/>
              </a:ext>
            </a:extLst>
          </p:cNvPr>
          <p:cNvGrpSpPr/>
          <p:nvPr/>
        </p:nvGrpSpPr>
        <p:grpSpPr>
          <a:xfrm>
            <a:off x="2664305" y="1823029"/>
            <a:ext cx="7127459" cy="1991423"/>
            <a:chOff x="2664305" y="1823029"/>
            <a:chExt cx="7127459" cy="1991423"/>
          </a:xfrm>
        </p:grpSpPr>
        <p:pic>
          <p:nvPicPr>
            <p:cNvPr id="24" name="Picture 23" descr="Screen Shot 2015-10-30 at 18.53.53.png">
              <a:extLst>
                <a:ext uri="{FF2B5EF4-FFF2-40B4-BE49-F238E27FC236}">
                  <a16:creationId xmlns:a16="http://schemas.microsoft.com/office/drawing/2014/main" id="{B0358193-A713-1544-B0D3-DC055ABB5C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64305" y="2204492"/>
              <a:ext cx="1416353" cy="813743"/>
            </a:xfrm>
            <a:prstGeom prst="rect">
              <a:avLst/>
            </a:prstGeom>
          </p:spPr>
        </p:pic>
        <p:pic>
          <p:nvPicPr>
            <p:cNvPr id="16" name="Picture 15"/>
            <p:cNvPicPr/>
            <p:nvPr/>
          </p:nvPicPr>
          <p:blipFill rotWithShape="1">
            <a:blip r:embed="rId5" cstate="screen">
              <a:extLst>
                <a:ext uri="{28A0092B-C50C-407E-A947-70E740481C1C}">
                  <a14:useLocalDpi xmlns:a14="http://schemas.microsoft.com/office/drawing/2010/main"/>
                </a:ext>
              </a:extLst>
            </a:blip>
            <a:srcRect l="10395" t="8946" r="10553" b="10328"/>
            <a:stretch/>
          </p:blipFill>
          <p:spPr>
            <a:xfrm>
              <a:off x="8327247" y="1926057"/>
              <a:ext cx="1062506" cy="1079020"/>
            </a:xfrm>
            <a:prstGeom prst="rect">
              <a:avLst/>
            </a:prstGeom>
          </p:spPr>
        </p:pic>
        <p:pic>
          <p:nvPicPr>
            <p:cNvPr id="17" name="Picture 16" descr="Waterbottle.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39419" y="1823029"/>
              <a:ext cx="392112" cy="1124910"/>
            </a:xfrm>
            <a:prstGeom prst="rect">
              <a:avLst/>
            </a:prstGeom>
          </p:spPr>
        </p:pic>
        <p:sp>
          <p:nvSpPr>
            <p:cNvPr id="23" name="TextBox 22"/>
            <p:cNvSpPr txBox="1"/>
            <p:nvPr/>
          </p:nvSpPr>
          <p:spPr>
            <a:xfrm>
              <a:off x="2664305" y="3168121"/>
              <a:ext cx="7127459" cy="646331"/>
            </a:xfrm>
            <a:prstGeom prst="rect">
              <a:avLst/>
            </a:prstGeom>
            <a:noFill/>
          </p:spPr>
          <p:txBody>
            <a:bodyPr wrap="square" rtlCol="0">
              <a:spAutoFit/>
            </a:bodyPr>
            <a:lstStyle/>
            <a:p>
              <a:r>
                <a:rPr lang="en-US" spc="120">
                  <a:latin typeface="Arial" panose="020B0604020202020204" pitchFamily="34" charset="0"/>
                  <a:cs typeface="Arial" panose="020B0604020202020204" pitchFamily="34" charset="0"/>
                </a:rPr>
                <a:t>eating                water or       1 or 2 alcohol       content</a:t>
              </a:r>
            </a:p>
            <a:p>
              <a:r>
                <a:rPr lang="en-US" spc="120">
                  <a:latin typeface="Arial" panose="020B0604020202020204" pitchFamily="34" charset="0"/>
                  <a:cs typeface="Arial" panose="020B0604020202020204" pitchFamily="34" charset="0"/>
                </a:rPr>
                <a:t>                         soft drink           drinks 		</a:t>
              </a:r>
              <a:r>
                <a:rPr lang="en-US" sz="1600"/>
                <a:t>	</a:t>
              </a:r>
            </a:p>
          </p:txBody>
        </p:sp>
        <p:sp>
          <p:nvSpPr>
            <p:cNvPr id="26" name="Right Arrow 25"/>
            <p:cNvSpPr/>
            <p:nvPr/>
          </p:nvSpPr>
          <p:spPr>
            <a:xfrm>
              <a:off x="7340664" y="2301346"/>
              <a:ext cx="660400" cy="2603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p:nvPr/>
          </p:nvPicPr>
          <p:blipFill>
            <a:blip r:embed="rId7" cstate="screen">
              <a:extLst>
                <a:ext uri="{28A0092B-C50C-407E-A947-70E740481C1C}">
                  <a14:useLocalDpi xmlns:a14="http://schemas.microsoft.com/office/drawing/2010/main"/>
                </a:ext>
              </a:extLst>
            </a:blip>
            <a:stretch>
              <a:fillRect/>
            </a:stretch>
          </p:blipFill>
          <p:spPr>
            <a:xfrm>
              <a:off x="6632171" y="1858434"/>
              <a:ext cx="392112" cy="1054100"/>
            </a:xfrm>
            <a:prstGeom prst="rect">
              <a:avLst/>
            </a:prstGeom>
          </p:spPr>
        </p:pic>
        <p:sp>
          <p:nvSpPr>
            <p:cNvPr id="30" name="TextBox 29">
              <a:extLst>
                <a:ext uri="{FF2B5EF4-FFF2-40B4-BE49-F238E27FC236}">
                  <a16:creationId xmlns:a16="http://schemas.microsoft.com/office/drawing/2014/main" id="{93CC0D24-3E69-7645-9B6E-D329352EE08D}"/>
                </a:ext>
              </a:extLst>
            </p:cNvPr>
            <p:cNvSpPr txBox="1"/>
            <p:nvPr/>
          </p:nvSpPr>
          <p:spPr>
            <a:xfrm>
              <a:off x="4234687" y="2188466"/>
              <a:ext cx="372951"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a:t>
              </a:r>
            </a:p>
          </p:txBody>
        </p:sp>
        <p:sp>
          <p:nvSpPr>
            <p:cNvPr id="31" name="TextBox 30">
              <a:extLst>
                <a:ext uri="{FF2B5EF4-FFF2-40B4-BE49-F238E27FC236}">
                  <a16:creationId xmlns:a16="http://schemas.microsoft.com/office/drawing/2014/main" id="{6F1AD106-7085-F343-9193-ED13CA592D03}"/>
                </a:ext>
              </a:extLst>
            </p:cNvPr>
            <p:cNvSpPr txBox="1"/>
            <p:nvPr/>
          </p:nvSpPr>
          <p:spPr>
            <a:xfrm>
              <a:off x="5747181" y="2183412"/>
              <a:ext cx="372951"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a:t>
              </a:r>
            </a:p>
          </p:txBody>
        </p:sp>
      </p:grpSp>
      <p:grpSp>
        <p:nvGrpSpPr>
          <p:cNvPr id="4" name="Group 3">
            <a:extLst>
              <a:ext uri="{FF2B5EF4-FFF2-40B4-BE49-F238E27FC236}">
                <a16:creationId xmlns:a16="http://schemas.microsoft.com/office/drawing/2014/main" id="{B40B40C6-5100-410F-A54F-6AF55A693E5A}"/>
              </a:ext>
            </a:extLst>
          </p:cNvPr>
          <p:cNvGrpSpPr/>
          <p:nvPr/>
        </p:nvGrpSpPr>
        <p:grpSpPr>
          <a:xfrm>
            <a:off x="2736081" y="4091267"/>
            <a:ext cx="6970259" cy="2626339"/>
            <a:chOff x="2822280" y="4091267"/>
            <a:chExt cx="6970259" cy="2626339"/>
          </a:xfrm>
        </p:grpSpPr>
        <p:pic>
          <p:nvPicPr>
            <p:cNvPr id="14" name="Picture 13"/>
            <p:cNvPicPr/>
            <p:nvPr/>
          </p:nvPicPr>
          <p:blipFill rotWithShape="1">
            <a:blip r:embed="rId8" cstate="screen">
              <a:extLst>
                <a:ext uri="{28A0092B-C50C-407E-A947-70E740481C1C}">
                  <a14:useLocalDpi xmlns:a14="http://schemas.microsoft.com/office/drawing/2010/main"/>
                </a:ext>
              </a:extLst>
            </a:blip>
            <a:srcRect/>
            <a:stretch/>
          </p:blipFill>
          <p:spPr>
            <a:xfrm>
              <a:off x="7306038" y="4449089"/>
              <a:ext cx="1062506" cy="1054120"/>
            </a:xfrm>
            <a:prstGeom prst="rect">
              <a:avLst/>
            </a:prstGeom>
          </p:spPr>
        </p:pic>
        <p:sp>
          <p:nvSpPr>
            <p:cNvPr id="21" name="Right Arrow 20"/>
            <p:cNvSpPr/>
            <p:nvPr/>
          </p:nvSpPr>
          <p:spPr>
            <a:xfrm>
              <a:off x="4347875" y="4887955"/>
              <a:ext cx="2808970" cy="2185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7092085" y="5548055"/>
              <a:ext cx="2700454" cy="1169551"/>
            </a:xfrm>
            <a:prstGeom prst="rect">
              <a:avLst/>
            </a:prstGeom>
            <a:noFill/>
          </p:spPr>
          <p:txBody>
            <a:bodyPr wrap="square" lIns="91440" tIns="45720" rIns="91440" bIns="45720" rtlCol="0" anchor="t">
              <a:spAutoFit/>
            </a:bodyPr>
            <a:lstStyle/>
            <a:p>
              <a:r>
                <a:rPr lang="en-US" spc="120">
                  <a:latin typeface="Arial"/>
                  <a:cs typeface="Arial"/>
                </a:rPr>
                <a:t>risky sex and not able to give consent</a:t>
              </a:r>
              <a:endParaRPr lang="en-US" spc="120">
                <a:latin typeface="Arial" panose="020B0604020202020204" pitchFamily="34" charset="0"/>
                <a:cs typeface="Arial" panose="020B0604020202020204" pitchFamily="34" charset="0"/>
              </a:endParaRPr>
            </a:p>
            <a:p>
              <a:r>
                <a:rPr lang="en-US" spc="120">
                  <a:latin typeface="Arial"/>
                  <a:cs typeface="Arial"/>
                </a:rPr>
                <a:t> </a:t>
              </a:r>
              <a:r>
                <a:rPr lang="en-US">
                  <a:latin typeface="Arial"/>
                  <a:cs typeface="Arial"/>
                </a:rPr>
                <a:t>		       	 	 	</a:t>
              </a:r>
              <a:r>
                <a:rPr lang="en-US" sz="1600"/>
                <a:t>		 </a:t>
              </a:r>
            </a:p>
          </p:txBody>
        </p:sp>
        <p:pic>
          <p:nvPicPr>
            <p:cNvPr id="22" name="Picture 21">
              <a:extLst>
                <a:ext uri="{FF2B5EF4-FFF2-40B4-BE49-F238E27FC236}">
                  <a16:creationId xmlns:a16="http://schemas.microsoft.com/office/drawing/2014/main" id="{3D98BA49-8B46-874F-9D74-BE0ED54A2C8A}"/>
                </a:ext>
              </a:extLst>
            </p:cNvPr>
            <p:cNvPicPr>
              <a:picLocks noChangeAspect="1"/>
            </p:cNvPicPr>
            <p:nvPr/>
          </p:nvPicPr>
          <p:blipFill>
            <a:blip r:embed="rId9"/>
            <a:stretch>
              <a:fillRect/>
            </a:stretch>
          </p:blipFill>
          <p:spPr>
            <a:xfrm>
              <a:off x="2822280" y="4091267"/>
              <a:ext cx="1412407" cy="1492733"/>
            </a:xfrm>
            <a:prstGeom prst="rect">
              <a:avLst/>
            </a:prstGeom>
          </p:spPr>
        </p:pic>
        <p:sp>
          <p:nvSpPr>
            <p:cNvPr id="2" name="TextBox 1">
              <a:extLst>
                <a:ext uri="{FF2B5EF4-FFF2-40B4-BE49-F238E27FC236}">
                  <a16:creationId xmlns:a16="http://schemas.microsoft.com/office/drawing/2014/main" id="{4C0261C4-A1F1-4C30-965F-7A0A9C56C077}"/>
                </a:ext>
              </a:extLst>
            </p:cNvPr>
            <p:cNvSpPr txBox="1"/>
            <p:nvPr/>
          </p:nvSpPr>
          <p:spPr>
            <a:xfrm>
              <a:off x="2823446" y="5542305"/>
              <a:ext cx="2046285" cy="923330"/>
            </a:xfrm>
            <a:prstGeom prst="rect">
              <a:avLst/>
            </a:prstGeom>
            <a:noFill/>
          </p:spPr>
          <p:txBody>
            <a:bodyPr wrap="square" lIns="91440" tIns="45720" rIns="91440" bIns="45720" rtlCol="0" anchor="t">
              <a:spAutoFit/>
            </a:bodyPr>
            <a:lstStyle/>
            <a:p>
              <a:r>
                <a:rPr lang="en-US" spc="120">
                  <a:latin typeface="Arial"/>
                  <a:cs typeface="Arial"/>
                </a:rPr>
                <a:t>drink too much	                               </a:t>
              </a:r>
              <a:endParaRPr lang="en-US" spc="120">
                <a:latin typeface="Arial" panose="020B0604020202020204" pitchFamily="34" charset="0"/>
                <a:cs typeface="Arial" panose="020B0604020202020204" pitchFamily="34" charset="0"/>
              </a:endParaRPr>
            </a:p>
          </p:txBody>
        </p:sp>
      </p:grpSp>
      <p:pic>
        <p:nvPicPr>
          <p:cNvPr id="5" name="Picture 4" descr="Graphical user interface, text, application, chat or text message&#10;&#10;Description automatically generated">
            <a:extLst>
              <a:ext uri="{FF2B5EF4-FFF2-40B4-BE49-F238E27FC236}">
                <a16:creationId xmlns:a16="http://schemas.microsoft.com/office/drawing/2014/main" id="{6EAD9CC4-1E36-44AD-83FE-04409A17B740}"/>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469313" y="6030830"/>
            <a:ext cx="1189072" cy="760495"/>
          </a:xfrm>
          <a:prstGeom prst="rect">
            <a:avLst/>
          </a:prstGeom>
          <a:effectLst>
            <a:outerShdw blurRad="50800" dist="38100" dir="2700000" algn="tl" rotWithShape="0">
              <a:prstClr val="black">
                <a:alpha val="40000"/>
              </a:prstClr>
            </a:outerShdw>
          </a:effectLst>
        </p:spPr>
      </p:pic>
      <p:pic>
        <p:nvPicPr>
          <p:cNvPr id="6" name="Picture 5" descr="A picture containing text, clipart&#10;&#10;Description automatically generated">
            <a:extLst>
              <a:ext uri="{FF2B5EF4-FFF2-40B4-BE49-F238E27FC236}">
                <a16:creationId xmlns:a16="http://schemas.microsoft.com/office/drawing/2014/main" id="{F2E2E525-4CB4-438D-B2D3-CAD8650B748E}"/>
              </a:ext>
            </a:extLst>
          </p:cNvPr>
          <p:cNvPicPr>
            <a:picLocks noChangeAspect="1"/>
          </p:cNvPicPr>
          <p:nvPr/>
        </p:nvPicPr>
        <p:blipFill>
          <a:blip r:embed="rId11"/>
          <a:stretch>
            <a:fillRect/>
          </a:stretch>
        </p:blipFill>
        <p:spPr>
          <a:xfrm>
            <a:off x="115888" y="6115681"/>
            <a:ext cx="1068827" cy="675644"/>
          </a:xfrm>
          <a:prstGeom prst="rect">
            <a:avLst/>
          </a:prstGeom>
          <a:effectLst>
            <a:outerShdw blurRad="50800" dist="38100" dir="2700000" algn="tl" rotWithShape="0">
              <a:prstClr val="black">
                <a:alpha val="40000"/>
              </a:prstClr>
            </a:outerShdw>
          </a:effectLst>
        </p:spPr>
      </p:pic>
      <p:pic>
        <p:nvPicPr>
          <p:cNvPr id="7" name="Picture 7" descr="Icon&#10;&#10;Description automatically generated">
            <a:extLst>
              <a:ext uri="{FF2B5EF4-FFF2-40B4-BE49-F238E27FC236}">
                <a16:creationId xmlns:a16="http://schemas.microsoft.com/office/drawing/2014/main" id="{FAABE847-C526-4090-B19E-2640617080D2}"/>
              </a:ext>
            </a:extLst>
          </p:cNvPr>
          <p:cNvPicPr>
            <a:picLocks noChangeAspect="1"/>
          </p:cNvPicPr>
          <p:nvPr/>
        </p:nvPicPr>
        <p:blipFill>
          <a:blip r:embed="rId12"/>
          <a:stretch>
            <a:fillRect/>
          </a:stretch>
        </p:blipFill>
        <p:spPr>
          <a:xfrm>
            <a:off x="8408760" y="4466744"/>
            <a:ext cx="1148827" cy="1095253"/>
          </a:xfrm>
          <a:prstGeom prst="rect">
            <a:avLst/>
          </a:prstGeom>
        </p:spPr>
      </p:pic>
      <p:sp>
        <p:nvSpPr>
          <p:cNvPr id="27" name="Rectangle 26">
            <a:extLst>
              <a:ext uri="{FF2B5EF4-FFF2-40B4-BE49-F238E27FC236}">
                <a16:creationId xmlns:a16="http://schemas.microsoft.com/office/drawing/2014/main" id="{B552789A-57D5-FA4C-8BD3-6C9C602B57A0}"/>
              </a:ext>
            </a:extLst>
          </p:cNvPr>
          <p:cNvSpPr/>
          <p:nvPr/>
        </p:nvSpPr>
        <p:spPr>
          <a:xfrm>
            <a:off x="16934" y="1024468"/>
            <a:ext cx="9906000" cy="5994400"/>
          </a:xfrm>
          <a:prstGeom prst="rect">
            <a:avLst/>
          </a:prstGeom>
          <a:solidFill>
            <a:schemeClr val="tx1">
              <a:lumMod val="50000"/>
              <a:lumOff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81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ET gir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5044" y="1243992"/>
            <a:ext cx="1524000" cy="5127478"/>
          </a:xfrm>
          <a:prstGeom prst="rect">
            <a:avLst/>
          </a:prstGeom>
        </p:spPr>
      </p:pic>
      <p:cxnSp>
        <p:nvCxnSpPr>
          <p:cNvPr id="6" name="Straight Arrow Connector 5"/>
          <p:cNvCxnSpPr>
            <a:cxnSpLocks/>
          </p:cNvCxnSpPr>
          <p:nvPr/>
        </p:nvCxnSpPr>
        <p:spPr>
          <a:xfrm>
            <a:off x="590957" y="1708857"/>
            <a:ext cx="790987" cy="1116893"/>
          </a:xfrm>
          <a:prstGeom prst="straightConnector1">
            <a:avLst/>
          </a:prstGeom>
          <a:ln w="635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04425" y="1414429"/>
            <a:ext cx="891751" cy="369332"/>
          </a:xfrm>
          <a:prstGeom prst="rect">
            <a:avLst/>
          </a:prstGeom>
          <a:solidFill>
            <a:schemeClr val="bg1"/>
          </a:solidFill>
          <a:ln w="6350" cmpd="sng">
            <a:solidFill>
              <a:schemeClr val="tx1"/>
            </a:solidFill>
          </a:ln>
        </p:spPr>
        <p:txBody>
          <a:bodyPr wrap="square" lIns="91440" tIns="45720" rIns="91440" bIns="45720" anchor="t">
            <a:spAutoFit/>
          </a:bodyPr>
          <a:lstStyle/>
          <a:p>
            <a:r>
              <a:rPr lang="en-GB" b="1" spc="130">
                <a:latin typeface="Arial"/>
                <a:cs typeface="Arial"/>
              </a:rPr>
              <a:t>Liver</a:t>
            </a:r>
          </a:p>
        </p:txBody>
      </p:sp>
      <p:sp>
        <p:nvSpPr>
          <p:cNvPr id="25" name="Rectangle 24">
            <a:extLst>
              <a:ext uri="{FF2B5EF4-FFF2-40B4-BE49-F238E27FC236}">
                <a16:creationId xmlns:a16="http://schemas.microsoft.com/office/drawing/2014/main" id="{6F6C67FA-0835-CA4C-8856-197C97D13572}"/>
              </a:ext>
            </a:extLst>
          </p:cNvPr>
          <p:cNvSpPr/>
          <p:nvPr/>
        </p:nvSpPr>
        <p:spPr>
          <a:xfrm>
            <a:off x="-13581" y="0"/>
            <a:ext cx="9936515" cy="1024468"/>
          </a:xfrm>
          <a:prstGeom prst="rect">
            <a:avLst/>
          </a:prstGeom>
          <a:solidFill>
            <a:srgbClr val="5C24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E16A8602-B287-B542-A194-528673E5907C}"/>
              </a:ext>
            </a:extLst>
          </p:cNvPr>
          <p:cNvSpPr txBox="1">
            <a:spLocks/>
          </p:cNvSpPr>
          <p:nvPr/>
        </p:nvSpPr>
        <p:spPr>
          <a:xfrm>
            <a:off x="668337" y="393622"/>
            <a:ext cx="9224081" cy="456748"/>
          </a:xfrm>
          <a:prstGeom prst="rect">
            <a:avLst/>
          </a:prstGeom>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GB" sz="3200" b="1" cap="none" spc="130">
                <a:solidFill>
                  <a:schemeClr val="bg1"/>
                </a:solidFill>
                <a:latin typeface="Arial" panose="020B0604020202020204" pitchFamily="34" charset="0"/>
                <a:cs typeface="Arial" panose="020B0604020202020204" pitchFamily="34" charset="0"/>
              </a:rPr>
              <a:t>Alcohol and the liver</a:t>
            </a:r>
          </a:p>
        </p:txBody>
      </p:sp>
      <p:grpSp>
        <p:nvGrpSpPr>
          <p:cNvPr id="7" name="Group 6">
            <a:extLst>
              <a:ext uri="{FF2B5EF4-FFF2-40B4-BE49-F238E27FC236}">
                <a16:creationId xmlns:a16="http://schemas.microsoft.com/office/drawing/2014/main" id="{F959CE27-2C08-9643-B09F-E902F910F0A3}"/>
              </a:ext>
            </a:extLst>
          </p:cNvPr>
          <p:cNvGrpSpPr/>
          <p:nvPr/>
        </p:nvGrpSpPr>
        <p:grpSpPr>
          <a:xfrm>
            <a:off x="2556584" y="1910691"/>
            <a:ext cx="7161636" cy="1856286"/>
            <a:chOff x="2463131" y="1907097"/>
            <a:chExt cx="7161636" cy="1856286"/>
          </a:xfrm>
        </p:grpSpPr>
        <p:pic>
          <p:nvPicPr>
            <p:cNvPr id="17" name="Picture 16"/>
            <p:cNvPicPr/>
            <p:nvPr/>
          </p:nvPicPr>
          <p:blipFill rotWithShape="1">
            <a:blip r:embed="rId4" cstate="screen">
              <a:extLst>
                <a:ext uri="{28A0092B-C50C-407E-A947-70E740481C1C}">
                  <a14:useLocalDpi xmlns:a14="http://schemas.microsoft.com/office/drawing/2010/main"/>
                </a:ext>
              </a:extLst>
            </a:blip>
            <a:srcRect/>
            <a:stretch/>
          </p:blipFill>
          <p:spPr>
            <a:xfrm>
              <a:off x="7989760" y="1907097"/>
              <a:ext cx="1130300" cy="1130300"/>
            </a:xfrm>
            <a:prstGeom prst="rect">
              <a:avLst/>
            </a:prstGeom>
          </p:spPr>
        </p:pic>
        <p:sp>
          <p:nvSpPr>
            <p:cNvPr id="18" name="TextBox 17"/>
            <p:cNvSpPr txBox="1"/>
            <p:nvPr/>
          </p:nvSpPr>
          <p:spPr>
            <a:xfrm>
              <a:off x="2573518" y="3117052"/>
              <a:ext cx="7051249" cy="646331"/>
            </a:xfrm>
            <a:prstGeom prst="rect">
              <a:avLst/>
            </a:prstGeom>
            <a:noFill/>
          </p:spPr>
          <p:txBody>
            <a:bodyPr wrap="square" rtlCol="0">
              <a:spAutoFit/>
            </a:bodyPr>
            <a:lstStyle/>
            <a:p>
              <a:r>
                <a:rPr lang="en-US" spc="120">
                  <a:latin typeface="Arial" panose="020B0604020202020204" pitchFamily="34" charset="0"/>
                  <a:cs typeface="Arial" panose="020B0604020202020204" pitchFamily="34" charset="0"/>
                </a:rPr>
                <a:t>eating           water or         1 or 2                  happy</a:t>
              </a:r>
            </a:p>
            <a:p>
              <a:r>
                <a:rPr lang="en-US" spc="120">
                  <a:latin typeface="Arial" panose="020B0604020202020204" pitchFamily="34" charset="0"/>
                  <a:cs typeface="Arial" panose="020B0604020202020204" pitchFamily="34" charset="0"/>
                </a:rPr>
                <a:t>                    soft drink      	alcohol drinks </a:t>
              </a:r>
              <a:r>
                <a:rPr lang="en-US" sz="1600">
                  <a:latin typeface="Arial" panose="020B0604020202020204" pitchFamily="34" charset="0"/>
                  <a:cs typeface="Arial" panose="020B0604020202020204" pitchFamily="34" charset="0"/>
                </a:rPr>
                <a:t>			</a:t>
              </a:r>
            </a:p>
          </p:txBody>
        </p:sp>
        <p:pic>
          <p:nvPicPr>
            <p:cNvPr id="10" name="Picture 9"/>
            <p:cNvPicPr/>
            <p:nvPr/>
          </p:nvPicPr>
          <p:blipFill>
            <a:blip r:embed="rId5" cstate="screen">
              <a:extLst>
                <a:ext uri="{28A0092B-C50C-407E-A947-70E740481C1C}">
                  <a14:useLocalDpi xmlns:a14="http://schemas.microsoft.com/office/drawing/2010/main"/>
                </a:ext>
              </a:extLst>
            </a:blip>
            <a:stretch>
              <a:fillRect/>
            </a:stretch>
          </p:blipFill>
          <p:spPr>
            <a:xfrm>
              <a:off x="4442054" y="2233936"/>
              <a:ext cx="501650" cy="677862"/>
            </a:xfrm>
            <a:prstGeom prst="rect">
              <a:avLst/>
            </a:prstGeom>
          </p:spPr>
        </p:pic>
        <p:pic>
          <p:nvPicPr>
            <p:cNvPr id="13" name="Picture 12"/>
            <p:cNvPicPr/>
            <p:nvPr/>
          </p:nvPicPr>
          <p:blipFill>
            <a:blip r:embed="rId6" cstate="screen">
              <a:extLst>
                <a:ext uri="{28A0092B-C50C-407E-A947-70E740481C1C}">
                  <a14:useLocalDpi xmlns:a14="http://schemas.microsoft.com/office/drawing/2010/main"/>
                </a:ext>
              </a:extLst>
            </a:blip>
            <a:stretch>
              <a:fillRect/>
            </a:stretch>
          </p:blipFill>
          <p:spPr>
            <a:xfrm>
              <a:off x="6271683" y="2067883"/>
              <a:ext cx="459316" cy="843915"/>
            </a:xfrm>
            <a:prstGeom prst="rect">
              <a:avLst/>
            </a:prstGeom>
          </p:spPr>
        </p:pic>
        <p:sp>
          <p:nvSpPr>
            <p:cNvPr id="15" name="Right Arrow 14"/>
            <p:cNvSpPr/>
            <p:nvPr/>
          </p:nvSpPr>
          <p:spPr>
            <a:xfrm>
              <a:off x="6993464" y="2428875"/>
              <a:ext cx="626113" cy="2603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1AE0F95-41BF-E84B-BC80-220BAAF62990}"/>
                </a:ext>
              </a:extLst>
            </p:cNvPr>
            <p:cNvPicPr>
              <a:picLocks noChangeAspect="1"/>
            </p:cNvPicPr>
            <p:nvPr/>
          </p:nvPicPr>
          <p:blipFill>
            <a:blip r:embed="rId7"/>
            <a:stretch>
              <a:fillRect/>
            </a:stretch>
          </p:blipFill>
          <p:spPr>
            <a:xfrm>
              <a:off x="2463131" y="2233936"/>
              <a:ext cx="1301888" cy="861898"/>
            </a:xfrm>
            <a:prstGeom prst="rect">
              <a:avLst/>
            </a:prstGeom>
          </p:spPr>
        </p:pic>
        <p:sp>
          <p:nvSpPr>
            <p:cNvPr id="23" name="TextBox 22">
              <a:extLst>
                <a:ext uri="{FF2B5EF4-FFF2-40B4-BE49-F238E27FC236}">
                  <a16:creationId xmlns:a16="http://schemas.microsoft.com/office/drawing/2014/main" id="{CD5F21B5-4427-4847-A48C-A72FFAA70FC8}"/>
                </a:ext>
              </a:extLst>
            </p:cNvPr>
            <p:cNvSpPr txBox="1"/>
            <p:nvPr/>
          </p:nvSpPr>
          <p:spPr>
            <a:xfrm>
              <a:off x="3919436" y="2427718"/>
              <a:ext cx="372951"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a:t>
              </a:r>
            </a:p>
          </p:txBody>
        </p:sp>
        <p:sp>
          <p:nvSpPr>
            <p:cNvPr id="27" name="TextBox 26">
              <a:extLst>
                <a:ext uri="{FF2B5EF4-FFF2-40B4-BE49-F238E27FC236}">
                  <a16:creationId xmlns:a16="http://schemas.microsoft.com/office/drawing/2014/main" id="{82854C25-873C-E542-8A8C-9873B840DA67}"/>
                </a:ext>
              </a:extLst>
            </p:cNvPr>
            <p:cNvSpPr txBox="1"/>
            <p:nvPr/>
          </p:nvSpPr>
          <p:spPr>
            <a:xfrm>
              <a:off x="5421218" y="2427717"/>
              <a:ext cx="372951"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a:t>
              </a:r>
            </a:p>
          </p:txBody>
        </p:sp>
      </p:grpSp>
      <p:grpSp>
        <p:nvGrpSpPr>
          <p:cNvPr id="5" name="Group 4">
            <a:extLst>
              <a:ext uri="{FF2B5EF4-FFF2-40B4-BE49-F238E27FC236}">
                <a16:creationId xmlns:a16="http://schemas.microsoft.com/office/drawing/2014/main" id="{107A0B13-9643-439F-81F5-31A2F45A8CDE}"/>
              </a:ext>
            </a:extLst>
          </p:cNvPr>
          <p:cNvGrpSpPr/>
          <p:nvPr/>
        </p:nvGrpSpPr>
        <p:grpSpPr>
          <a:xfrm>
            <a:off x="2374517" y="3849152"/>
            <a:ext cx="6961516" cy="3498413"/>
            <a:chOff x="2374517" y="3849152"/>
            <a:chExt cx="6961516" cy="3498413"/>
          </a:xfrm>
        </p:grpSpPr>
        <p:sp>
          <p:nvSpPr>
            <p:cNvPr id="16" name="TextBox 15"/>
            <p:cNvSpPr txBox="1"/>
            <p:nvPr/>
          </p:nvSpPr>
          <p:spPr>
            <a:xfrm>
              <a:off x="2477675" y="5624016"/>
              <a:ext cx="2241634" cy="1723549"/>
            </a:xfrm>
            <a:prstGeom prst="rect">
              <a:avLst/>
            </a:prstGeom>
            <a:noFill/>
          </p:spPr>
          <p:txBody>
            <a:bodyPr wrap="square" lIns="91440" tIns="45720" rIns="91440" bIns="45720" rtlCol="0" anchor="t">
              <a:spAutoFit/>
            </a:bodyPr>
            <a:lstStyle/>
            <a:p>
              <a:r>
                <a:rPr lang="en-US" spc="120">
                  <a:latin typeface="Arial"/>
                  <a:cs typeface="Arial"/>
                </a:rPr>
                <a:t>drinking too much	                    								   </a:t>
              </a:r>
              <a:r>
                <a:rPr lang="en-US" sz="1600"/>
                <a:t>	</a:t>
              </a:r>
              <a:endParaRPr lang="en-US" spc="120">
                <a:latin typeface="Arial" panose="020B0604020202020204" pitchFamily="34" charset="0"/>
                <a:cs typeface="Arial" panose="020B0604020202020204" pitchFamily="34" charset="0"/>
              </a:endParaRPr>
            </a:p>
          </p:txBody>
        </p:sp>
        <p:sp>
          <p:nvSpPr>
            <p:cNvPr id="21" name="Right Arrow 20"/>
            <p:cNvSpPr/>
            <p:nvPr/>
          </p:nvSpPr>
          <p:spPr>
            <a:xfrm>
              <a:off x="3964851" y="4654522"/>
              <a:ext cx="2500942" cy="25675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02B030E-4639-BB45-87E6-A84EB8E1DA3A}"/>
                </a:ext>
              </a:extLst>
            </p:cNvPr>
            <p:cNvPicPr>
              <a:picLocks noChangeAspect="1"/>
            </p:cNvPicPr>
            <p:nvPr/>
          </p:nvPicPr>
          <p:blipFill>
            <a:blip r:embed="rId8"/>
            <a:stretch>
              <a:fillRect/>
            </a:stretch>
          </p:blipFill>
          <p:spPr>
            <a:xfrm>
              <a:off x="2374517" y="3849152"/>
              <a:ext cx="1412407" cy="1492733"/>
            </a:xfrm>
            <a:prstGeom prst="rect">
              <a:avLst/>
            </a:prstGeom>
          </p:spPr>
        </p:pic>
        <p:pic>
          <p:nvPicPr>
            <p:cNvPr id="8" name="Picture 7" descr="A picture containing clipart, vector graphics&#10;&#10;Description automatically generated">
              <a:extLst>
                <a:ext uri="{FF2B5EF4-FFF2-40B4-BE49-F238E27FC236}">
                  <a16:creationId xmlns:a16="http://schemas.microsoft.com/office/drawing/2014/main" id="{8D403E6B-1415-9244-8139-339472CB93FF}"/>
                </a:ext>
              </a:extLst>
            </p:cNvPr>
            <p:cNvPicPr>
              <a:picLocks noChangeAspect="1"/>
            </p:cNvPicPr>
            <p:nvPr/>
          </p:nvPicPr>
          <p:blipFill>
            <a:blip r:embed="rId9"/>
            <a:stretch>
              <a:fillRect/>
            </a:stretch>
          </p:blipFill>
          <p:spPr>
            <a:xfrm>
              <a:off x="8259459" y="4178615"/>
              <a:ext cx="1076574" cy="1212037"/>
            </a:xfrm>
            <a:prstGeom prst="rect">
              <a:avLst/>
            </a:prstGeom>
          </p:spPr>
        </p:pic>
        <p:sp>
          <p:nvSpPr>
            <p:cNvPr id="2" name="TextBox 1">
              <a:extLst>
                <a:ext uri="{FF2B5EF4-FFF2-40B4-BE49-F238E27FC236}">
                  <a16:creationId xmlns:a16="http://schemas.microsoft.com/office/drawing/2014/main" id="{C8047B04-80B1-4080-B9AE-90CAB9637B72}"/>
                </a:ext>
              </a:extLst>
            </p:cNvPr>
            <p:cNvSpPr txBox="1"/>
            <p:nvPr/>
          </p:nvSpPr>
          <p:spPr>
            <a:xfrm>
              <a:off x="6785132" y="5625453"/>
              <a:ext cx="2500427" cy="646331"/>
            </a:xfrm>
            <a:prstGeom prst="rect">
              <a:avLst/>
            </a:prstGeom>
            <a:noFill/>
          </p:spPr>
          <p:txBody>
            <a:bodyPr wrap="square" lIns="91440" tIns="45720" rIns="91440" bIns="45720" rtlCol="0" anchor="t">
              <a:spAutoFit/>
            </a:bodyPr>
            <a:lstStyle/>
            <a:p>
              <a:r>
                <a:rPr lang="en-US" spc="120">
                  <a:latin typeface="Arial"/>
                  <a:cs typeface="Arial"/>
                </a:rPr>
                <a:t>sick and unwell liver damage</a:t>
              </a:r>
              <a:endParaRPr lang="en-US" spc="120">
                <a:latin typeface="Arial" panose="020B0604020202020204" pitchFamily="34" charset="0"/>
                <a:cs typeface="Arial" panose="020B0604020202020204" pitchFamily="34" charset="0"/>
              </a:endParaRPr>
            </a:p>
          </p:txBody>
        </p:sp>
        <p:pic>
          <p:nvPicPr>
            <p:cNvPr id="4" name="Picture 4">
              <a:extLst>
                <a:ext uri="{FF2B5EF4-FFF2-40B4-BE49-F238E27FC236}">
                  <a16:creationId xmlns:a16="http://schemas.microsoft.com/office/drawing/2014/main" id="{E65A9F00-506A-4426-8ED4-0A889759E0CB}"/>
                </a:ext>
              </a:extLst>
            </p:cNvPr>
            <p:cNvPicPr>
              <a:picLocks noChangeAspect="1"/>
            </p:cNvPicPr>
            <p:nvPr/>
          </p:nvPicPr>
          <p:blipFill rotWithShape="1">
            <a:blip r:embed="rId10"/>
            <a:srcRect l="15913" t="2993" r="13814" b="4388"/>
            <a:stretch/>
          </p:blipFill>
          <p:spPr>
            <a:xfrm>
              <a:off x="6857532" y="4201753"/>
              <a:ext cx="1100224" cy="1491315"/>
            </a:xfrm>
            <a:prstGeom prst="rect">
              <a:avLst/>
            </a:prstGeom>
          </p:spPr>
        </p:pic>
      </p:grpSp>
      <p:sp>
        <p:nvSpPr>
          <p:cNvPr id="24" name="Rectangle 23">
            <a:extLst>
              <a:ext uri="{FF2B5EF4-FFF2-40B4-BE49-F238E27FC236}">
                <a16:creationId xmlns:a16="http://schemas.microsoft.com/office/drawing/2014/main" id="{10DB3CEB-0AD3-4C43-965C-48575FD0448C}"/>
              </a:ext>
            </a:extLst>
          </p:cNvPr>
          <p:cNvSpPr/>
          <p:nvPr/>
        </p:nvSpPr>
        <p:spPr>
          <a:xfrm>
            <a:off x="0" y="1025904"/>
            <a:ext cx="9922934" cy="5833532"/>
          </a:xfrm>
          <a:prstGeom prst="rect">
            <a:avLst/>
          </a:prstGeom>
          <a:solidFill>
            <a:schemeClr val="tx1">
              <a:lumMod val="50000"/>
              <a:lumOff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5C08468-ADCB-40B8-B1E2-B59FBA1FD9C1}"/>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469313" y="6030830"/>
            <a:ext cx="1189072" cy="760495"/>
          </a:xfrm>
          <a:prstGeom prst="rect">
            <a:avLst/>
          </a:prstGeom>
          <a:effectLst>
            <a:outerShdw blurRad="50800" dist="38100" dir="2700000" algn="tl" rotWithShape="0">
              <a:prstClr val="black">
                <a:alpha val="40000"/>
              </a:prstClr>
            </a:outerShdw>
          </a:effectLst>
        </p:spPr>
      </p:pic>
      <p:pic>
        <p:nvPicPr>
          <p:cNvPr id="9" name="Picture 8" descr="A picture containing text, clipart&#10;&#10;Description automatically generated">
            <a:extLst>
              <a:ext uri="{FF2B5EF4-FFF2-40B4-BE49-F238E27FC236}">
                <a16:creationId xmlns:a16="http://schemas.microsoft.com/office/drawing/2014/main" id="{CB2E5D26-070B-4AA3-ACFB-36F9668BBD81}"/>
              </a:ext>
            </a:extLst>
          </p:cNvPr>
          <p:cNvPicPr>
            <a:picLocks noChangeAspect="1"/>
          </p:cNvPicPr>
          <p:nvPr/>
        </p:nvPicPr>
        <p:blipFill>
          <a:blip r:embed="rId12"/>
          <a:stretch>
            <a:fillRect/>
          </a:stretch>
        </p:blipFill>
        <p:spPr>
          <a:xfrm>
            <a:off x="115888" y="6115681"/>
            <a:ext cx="1068827" cy="6756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8498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2FBB4A-A1EB-C542-B345-754D55309112}"/>
              </a:ext>
            </a:extLst>
          </p:cNvPr>
          <p:cNvSpPr/>
          <p:nvPr/>
        </p:nvSpPr>
        <p:spPr>
          <a:xfrm>
            <a:off x="0" y="-82551"/>
            <a:ext cx="4511710" cy="7023101"/>
          </a:xfrm>
          <a:prstGeom prst="rect">
            <a:avLst/>
          </a:prstGeom>
          <a:solidFill>
            <a:srgbClr val="6F2F8B"/>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anchor="ctr"/>
          <a:lstStyle/>
          <a:p>
            <a:pPr algn="ctr">
              <a:defRPr/>
            </a:pPr>
            <a:endParaRPr lang="en-US"/>
          </a:p>
        </p:txBody>
      </p:sp>
      <p:sp>
        <p:nvSpPr>
          <p:cNvPr id="2" name="Title 1">
            <a:extLst>
              <a:ext uri="{FF2B5EF4-FFF2-40B4-BE49-F238E27FC236}">
                <a16:creationId xmlns:a16="http://schemas.microsoft.com/office/drawing/2014/main" id="{4B458374-778B-4E92-9ABA-65EBD064E692}"/>
              </a:ext>
            </a:extLst>
          </p:cNvPr>
          <p:cNvSpPr>
            <a:spLocks noGrp="1"/>
          </p:cNvSpPr>
          <p:nvPr>
            <p:ph type="title"/>
          </p:nvPr>
        </p:nvSpPr>
        <p:spPr>
          <a:xfrm>
            <a:off x="700088" y="573390"/>
            <a:ext cx="3208722" cy="5626443"/>
          </a:xfrm>
        </p:spPr>
        <p:txBody>
          <a:bodyPr>
            <a:noAutofit/>
          </a:bodyPr>
          <a:lstStyle/>
          <a:p>
            <a:pPr algn="ctr">
              <a:lnSpc>
                <a:spcPct val="107000"/>
              </a:lnSpc>
              <a:spcAft>
                <a:spcPts val="800"/>
              </a:spcAft>
            </a:pPr>
            <a:r>
              <a:rPr lang="en-GB" sz="3200" b="1" spc="120">
                <a:solidFill>
                  <a:schemeClr val="bg1"/>
                </a:solidFill>
                <a:latin typeface="Arial" panose="020B0604020202020204" pitchFamily="34" charset="0"/>
                <a:ea typeface="Calibri" panose="020F0502020204030204" pitchFamily="34" charset="0"/>
                <a:cs typeface="Arial" panose="020B0604020202020204" pitchFamily="34" charset="0"/>
              </a:rPr>
              <a:t>Learning objectives</a:t>
            </a:r>
            <a:br>
              <a:rPr lang="en-GB">
                <a:latin typeface="Calibri" panose="020F0502020204030204" pitchFamily="34" charset="0"/>
                <a:ea typeface="Calibri" panose="020F0502020204030204" pitchFamily="34" charset="0"/>
                <a:cs typeface="Times New Roman" panose="02020603050405020304" pitchFamily="18" charset="0"/>
              </a:rPr>
            </a:br>
            <a:endParaRPr lang="en-GB"/>
          </a:p>
        </p:txBody>
      </p:sp>
      <p:sp>
        <p:nvSpPr>
          <p:cNvPr id="3" name="Content Placeholder 2">
            <a:extLst>
              <a:ext uri="{FF2B5EF4-FFF2-40B4-BE49-F238E27FC236}">
                <a16:creationId xmlns:a16="http://schemas.microsoft.com/office/drawing/2014/main" id="{3DE4F073-6B3B-4C03-B1AD-6FDC6D1D1FF7}"/>
              </a:ext>
            </a:extLst>
          </p:cNvPr>
          <p:cNvSpPr>
            <a:spLocks noGrp="1"/>
          </p:cNvSpPr>
          <p:nvPr>
            <p:ph idx="1"/>
          </p:nvPr>
        </p:nvSpPr>
        <p:spPr>
          <a:xfrm>
            <a:off x="5211798" y="1045027"/>
            <a:ext cx="4193458" cy="5154806"/>
          </a:xfrm>
        </p:spPr>
        <p:txBody>
          <a:bodyPr vert="horz" lIns="91440" tIns="45720" rIns="91440" bIns="45720" rtlCol="0" anchor="t">
            <a:normAutofit/>
          </a:bodyPr>
          <a:lstStyle/>
          <a:p>
            <a:pPr marL="0" indent="0">
              <a:lnSpc>
                <a:spcPct val="107000"/>
              </a:lnSpc>
              <a:buNone/>
            </a:pPr>
            <a:r>
              <a:rPr lang="en-GB" sz="2400" b="1" spc="120" dirty="0">
                <a:latin typeface="Arial"/>
                <a:ea typeface="Calibri" panose="020F0502020204030204" pitchFamily="34" charset="0"/>
                <a:cs typeface="Times New Roman"/>
              </a:rPr>
              <a:t>We will </a:t>
            </a:r>
            <a:endParaRPr lang="en-GB" sz="2400" b="1" spc="120" dirty="0">
              <a:latin typeface="Arial"/>
              <a:ea typeface="Calibri" panose="020F0502020204030204" pitchFamily="34" charset="0"/>
              <a:cs typeface="Times New Roman" panose="02020603050405020304" pitchFamily="18" charset="0"/>
            </a:endParaRPr>
          </a:p>
          <a:p>
            <a:pPr marL="400050" indent="-317500">
              <a:lnSpc>
                <a:spcPct val="100000"/>
              </a:lnSpc>
              <a:spcBef>
                <a:spcPts val="1500"/>
              </a:spcBef>
              <a:buSzPct val="120000"/>
            </a:pPr>
            <a:r>
              <a:rPr lang="en-GB" sz="2400" spc="120" dirty="0">
                <a:latin typeface="Arial"/>
                <a:ea typeface="+mn-lt"/>
                <a:cs typeface="+mn-lt"/>
              </a:rPr>
              <a:t>Learn about units of alcohol and how alcohol is processed by the body.</a:t>
            </a:r>
          </a:p>
          <a:p>
            <a:pPr marL="400050" indent="-317500">
              <a:lnSpc>
                <a:spcPct val="100000"/>
              </a:lnSpc>
              <a:spcBef>
                <a:spcPts val="1500"/>
              </a:spcBef>
              <a:buSzPct val="120000"/>
            </a:pPr>
            <a:r>
              <a:rPr lang="en-GB" sz="2400" spc="120" dirty="0">
                <a:latin typeface="Arial"/>
                <a:ea typeface="+mn-lt"/>
                <a:cs typeface="+mn-lt"/>
              </a:rPr>
              <a:t>Explore some laws for buying and drinking alcohol.</a:t>
            </a:r>
            <a:endParaRPr lang="en-US" sz="2400" spc="120" dirty="0">
              <a:latin typeface="Arial"/>
              <a:ea typeface="+mn-lt"/>
              <a:cs typeface="+mn-lt"/>
            </a:endParaRPr>
          </a:p>
          <a:p>
            <a:pPr marL="400050" indent="-317500">
              <a:lnSpc>
                <a:spcPct val="100000"/>
              </a:lnSpc>
              <a:spcBef>
                <a:spcPts val="1500"/>
              </a:spcBef>
            </a:pPr>
            <a:r>
              <a:rPr lang="en-GB" sz="2400" spc="120" dirty="0">
                <a:latin typeface="Arial"/>
                <a:ea typeface="+mn-lt"/>
                <a:cs typeface="+mn-lt"/>
              </a:rPr>
              <a:t>Learn about the health and safety risks around alcohol.</a:t>
            </a:r>
          </a:p>
        </p:txBody>
      </p:sp>
      <p:pic>
        <p:nvPicPr>
          <p:cNvPr id="7" name="Picture 6">
            <a:extLst>
              <a:ext uri="{FF2B5EF4-FFF2-40B4-BE49-F238E27FC236}">
                <a16:creationId xmlns:a16="http://schemas.microsoft.com/office/drawing/2014/main" id="{FE1FB11E-FB4C-7C40-875C-A895CCE1574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469313" y="6030830"/>
            <a:ext cx="1189072" cy="760495"/>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1DF56FA5-2935-8D42-AB1C-8EA11988B119}"/>
              </a:ext>
            </a:extLst>
          </p:cNvPr>
          <p:cNvPicPr>
            <a:picLocks noChangeAspect="1"/>
          </p:cNvPicPr>
          <p:nvPr/>
        </p:nvPicPr>
        <p:blipFill>
          <a:blip r:embed="rId5"/>
          <a:stretch>
            <a:fillRect/>
          </a:stretch>
        </p:blipFill>
        <p:spPr>
          <a:xfrm>
            <a:off x="115888" y="6115681"/>
            <a:ext cx="1068827" cy="675644"/>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95156121-1CAB-9346-BF2D-C69334A075B6}"/>
              </a:ext>
            </a:extLst>
          </p:cNvPr>
          <p:cNvSpPr/>
          <p:nvPr/>
        </p:nvSpPr>
        <p:spPr>
          <a:xfrm>
            <a:off x="-3888" y="119"/>
            <a:ext cx="9913483" cy="6857761"/>
          </a:xfrm>
          <a:prstGeom prst="rect">
            <a:avLst/>
          </a:prstGeom>
          <a:solidFill>
            <a:schemeClr val="tx1">
              <a:lumMod val="50000"/>
              <a:lumOff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cs typeface="Calibri"/>
            </a:endParaRPr>
          </a:p>
        </p:txBody>
      </p:sp>
    </p:spTree>
    <p:custDataLst>
      <p:tags r:id="rId1"/>
    </p:custDataLst>
    <p:extLst>
      <p:ext uri="{BB962C8B-B14F-4D97-AF65-F5344CB8AC3E}">
        <p14:creationId xmlns:p14="http://schemas.microsoft.com/office/powerpoint/2010/main" val="23061997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ight Arrow 25"/>
          <p:cNvSpPr/>
          <p:nvPr/>
        </p:nvSpPr>
        <p:spPr>
          <a:xfrm>
            <a:off x="5286901" y="5907607"/>
            <a:ext cx="2056392" cy="4358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7960243" y="4914887"/>
            <a:ext cx="495300" cy="707886"/>
          </a:xfrm>
          <a:prstGeom prst="rect">
            <a:avLst/>
          </a:prstGeom>
          <a:noFill/>
        </p:spPr>
        <p:txBody>
          <a:bodyPr wrap="square" rtlCol="0">
            <a:spAutoFit/>
          </a:bodyPr>
          <a:lstStyle/>
          <a:p>
            <a:r>
              <a:rPr lang="en-US" sz="4000" b="1">
                <a:solidFill>
                  <a:srgbClr val="660066"/>
                </a:solidFill>
              </a:rPr>
              <a:t>+</a:t>
            </a:r>
          </a:p>
        </p:txBody>
      </p:sp>
      <p:sp>
        <p:nvSpPr>
          <p:cNvPr id="28" name="TextBox 27"/>
          <p:cNvSpPr txBox="1"/>
          <p:nvPr/>
        </p:nvSpPr>
        <p:spPr>
          <a:xfrm>
            <a:off x="8760607" y="4883220"/>
            <a:ext cx="552450" cy="707886"/>
          </a:xfrm>
          <a:prstGeom prst="rect">
            <a:avLst/>
          </a:prstGeom>
          <a:noFill/>
        </p:spPr>
        <p:txBody>
          <a:bodyPr wrap="square" rtlCol="0">
            <a:spAutoFit/>
          </a:bodyPr>
          <a:lstStyle/>
          <a:p>
            <a:r>
              <a:rPr lang="en-US" sz="4000" b="1">
                <a:solidFill>
                  <a:srgbClr val="660066"/>
                </a:solidFill>
              </a:rPr>
              <a:t>=</a:t>
            </a:r>
          </a:p>
        </p:txBody>
      </p:sp>
      <p:pic>
        <p:nvPicPr>
          <p:cNvPr id="29" name="Picture 28" descr="Screen Shot 2015-10-30 at 18.53.53.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10869" y="1174508"/>
            <a:ext cx="1784350" cy="1025170"/>
          </a:xfrm>
          <a:prstGeom prst="rect">
            <a:avLst/>
          </a:prstGeom>
        </p:spPr>
      </p:pic>
      <p:pic>
        <p:nvPicPr>
          <p:cNvPr id="30" name="Picture 29" descr="Screen Shot 2015-10-30 at 18.57.43.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84979" y="1244525"/>
            <a:ext cx="1825011" cy="958850"/>
          </a:xfrm>
          <a:prstGeom prst="rect">
            <a:avLst/>
          </a:prstGeom>
        </p:spPr>
      </p:pic>
      <p:pic>
        <p:nvPicPr>
          <p:cNvPr id="11" name="Picture 10"/>
          <p:cNvPicPr/>
          <p:nvPr/>
        </p:nvPicPr>
        <p:blipFill>
          <a:blip r:embed="rId5" cstate="screen">
            <a:extLst>
              <a:ext uri="{28A0092B-C50C-407E-A947-70E740481C1C}">
                <a14:useLocalDpi xmlns:a14="http://schemas.microsoft.com/office/drawing/2010/main"/>
              </a:ext>
            </a:extLst>
          </a:blip>
          <a:stretch>
            <a:fillRect/>
          </a:stretch>
        </p:blipFill>
        <p:spPr>
          <a:xfrm>
            <a:off x="8044050" y="2455309"/>
            <a:ext cx="1241214" cy="716491"/>
          </a:xfrm>
          <a:prstGeom prst="rect">
            <a:avLst/>
          </a:prstGeom>
        </p:spPr>
      </p:pic>
      <p:pic>
        <p:nvPicPr>
          <p:cNvPr id="32" name="Picture 31" descr="Waterbottle.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9872" y="1538896"/>
            <a:ext cx="534147" cy="1532388"/>
          </a:xfrm>
          <a:prstGeom prst="rect">
            <a:avLst/>
          </a:prstGeom>
        </p:spPr>
      </p:pic>
      <p:pic>
        <p:nvPicPr>
          <p:cNvPr id="5" name="Picture 4" descr="Screen Shot 2015-12-09 at 21.05.07.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20845" y="3652999"/>
            <a:ext cx="1164167" cy="1449194"/>
          </a:xfrm>
          <a:prstGeom prst="rect">
            <a:avLst/>
          </a:prstGeom>
        </p:spPr>
      </p:pic>
      <p:sp>
        <p:nvSpPr>
          <p:cNvPr id="23" name="TextBox 22"/>
          <p:cNvSpPr txBox="1"/>
          <p:nvPr/>
        </p:nvSpPr>
        <p:spPr>
          <a:xfrm>
            <a:off x="8720124" y="5601422"/>
            <a:ext cx="495300" cy="707886"/>
          </a:xfrm>
          <a:prstGeom prst="rect">
            <a:avLst/>
          </a:prstGeom>
          <a:noFill/>
        </p:spPr>
        <p:txBody>
          <a:bodyPr wrap="square" rtlCol="0">
            <a:spAutoFit/>
          </a:bodyPr>
          <a:lstStyle/>
          <a:p>
            <a:r>
              <a:rPr lang="en-US" sz="4000" b="1">
                <a:solidFill>
                  <a:srgbClr val="660066"/>
                </a:solidFill>
              </a:rPr>
              <a:t>+</a:t>
            </a:r>
          </a:p>
        </p:txBody>
      </p:sp>
      <p:sp>
        <p:nvSpPr>
          <p:cNvPr id="25" name="Right Arrow 24"/>
          <p:cNvSpPr/>
          <p:nvPr/>
        </p:nvSpPr>
        <p:spPr>
          <a:xfrm>
            <a:off x="5301664" y="5237163"/>
            <a:ext cx="2056392" cy="4358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0737F2F-F468-5148-A5E2-65C89CFDB4BE}"/>
              </a:ext>
            </a:extLst>
          </p:cNvPr>
          <p:cNvPicPr>
            <a:picLocks noChangeAspect="1"/>
          </p:cNvPicPr>
          <p:nvPr/>
        </p:nvPicPr>
        <p:blipFill>
          <a:blip r:embed="rId8"/>
          <a:stretch>
            <a:fillRect/>
          </a:stretch>
        </p:blipFill>
        <p:spPr>
          <a:xfrm>
            <a:off x="1347238" y="4461575"/>
            <a:ext cx="1408056" cy="1589462"/>
          </a:xfrm>
          <a:prstGeom prst="rect">
            <a:avLst/>
          </a:prstGeom>
        </p:spPr>
      </p:pic>
      <p:pic>
        <p:nvPicPr>
          <p:cNvPr id="8" name="Picture 7">
            <a:extLst>
              <a:ext uri="{FF2B5EF4-FFF2-40B4-BE49-F238E27FC236}">
                <a16:creationId xmlns:a16="http://schemas.microsoft.com/office/drawing/2014/main" id="{70CECE57-D833-9E48-A95C-2E9E784C363E}"/>
              </a:ext>
            </a:extLst>
          </p:cNvPr>
          <p:cNvPicPr>
            <a:picLocks noChangeAspect="1"/>
          </p:cNvPicPr>
          <p:nvPr/>
        </p:nvPicPr>
        <p:blipFill>
          <a:blip r:embed="rId9"/>
          <a:stretch>
            <a:fillRect/>
          </a:stretch>
        </p:blipFill>
        <p:spPr>
          <a:xfrm>
            <a:off x="2595010" y="4506074"/>
            <a:ext cx="1296205" cy="1599572"/>
          </a:xfrm>
          <a:prstGeom prst="rect">
            <a:avLst/>
          </a:prstGeom>
        </p:spPr>
      </p:pic>
      <p:pic>
        <p:nvPicPr>
          <p:cNvPr id="10" name="Picture 9">
            <a:extLst>
              <a:ext uri="{FF2B5EF4-FFF2-40B4-BE49-F238E27FC236}">
                <a16:creationId xmlns:a16="http://schemas.microsoft.com/office/drawing/2014/main" id="{1553432E-9639-044E-802A-CD19204F273E}"/>
              </a:ext>
            </a:extLst>
          </p:cNvPr>
          <p:cNvPicPr>
            <a:picLocks noChangeAspect="1"/>
          </p:cNvPicPr>
          <p:nvPr/>
        </p:nvPicPr>
        <p:blipFill>
          <a:blip r:embed="rId10"/>
          <a:stretch>
            <a:fillRect/>
          </a:stretch>
        </p:blipFill>
        <p:spPr>
          <a:xfrm>
            <a:off x="401366" y="4545929"/>
            <a:ext cx="1059107" cy="1485692"/>
          </a:xfrm>
          <a:prstGeom prst="rect">
            <a:avLst/>
          </a:prstGeom>
        </p:spPr>
      </p:pic>
      <p:pic>
        <p:nvPicPr>
          <p:cNvPr id="33" name="Picture 32">
            <a:extLst>
              <a:ext uri="{FF2B5EF4-FFF2-40B4-BE49-F238E27FC236}">
                <a16:creationId xmlns:a16="http://schemas.microsoft.com/office/drawing/2014/main" id="{2C06444B-9BA0-F049-805B-6F0DF5E882C9}"/>
              </a:ext>
            </a:extLst>
          </p:cNvPr>
          <p:cNvPicPr>
            <a:picLocks noChangeAspect="1"/>
          </p:cNvPicPr>
          <p:nvPr/>
        </p:nvPicPr>
        <p:blipFill rotWithShape="1">
          <a:blip r:embed="rId11"/>
          <a:srcRect l="24925" t="8834" r="20508" b="13829"/>
          <a:stretch/>
        </p:blipFill>
        <p:spPr>
          <a:xfrm>
            <a:off x="4255821" y="1960473"/>
            <a:ext cx="647700" cy="1025170"/>
          </a:xfrm>
          <a:prstGeom prst="rect">
            <a:avLst/>
          </a:prstGeom>
        </p:spPr>
      </p:pic>
      <p:pic>
        <p:nvPicPr>
          <p:cNvPr id="35" name="Picture 34">
            <a:extLst>
              <a:ext uri="{FF2B5EF4-FFF2-40B4-BE49-F238E27FC236}">
                <a16:creationId xmlns:a16="http://schemas.microsoft.com/office/drawing/2014/main" id="{01BDC9EF-7D3D-EF40-A805-2B90226C5327}"/>
              </a:ext>
            </a:extLst>
          </p:cNvPr>
          <p:cNvPicPr>
            <a:picLocks noChangeAspect="1"/>
          </p:cNvPicPr>
          <p:nvPr/>
        </p:nvPicPr>
        <p:blipFill>
          <a:blip r:embed="rId12"/>
          <a:stretch>
            <a:fillRect/>
          </a:stretch>
        </p:blipFill>
        <p:spPr>
          <a:xfrm>
            <a:off x="2693969" y="1581567"/>
            <a:ext cx="1647900" cy="1673784"/>
          </a:xfrm>
          <a:prstGeom prst="rect">
            <a:avLst/>
          </a:prstGeom>
        </p:spPr>
      </p:pic>
      <p:pic>
        <p:nvPicPr>
          <p:cNvPr id="37" name="Picture 36">
            <a:extLst>
              <a:ext uri="{FF2B5EF4-FFF2-40B4-BE49-F238E27FC236}">
                <a16:creationId xmlns:a16="http://schemas.microsoft.com/office/drawing/2014/main" id="{903659C2-6591-9B4D-AF6C-C978989165A6}"/>
              </a:ext>
            </a:extLst>
          </p:cNvPr>
          <p:cNvPicPr>
            <a:picLocks noChangeAspect="1"/>
          </p:cNvPicPr>
          <p:nvPr/>
        </p:nvPicPr>
        <p:blipFill>
          <a:blip r:embed="rId13"/>
          <a:stretch>
            <a:fillRect/>
          </a:stretch>
        </p:blipFill>
        <p:spPr>
          <a:xfrm>
            <a:off x="1424969" y="1635660"/>
            <a:ext cx="1444713" cy="1491569"/>
          </a:xfrm>
          <a:prstGeom prst="rect">
            <a:avLst/>
          </a:prstGeom>
        </p:spPr>
      </p:pic>
      <p:pic>
        <p:nvPicPr>
          <p:cNvPr id="39" name="Picture 38">
            <a:extLst>
              <a:ext uri="{FF2B5EF4-FFF2-40B4-BE49-F238E27FC236}">
                <a16:creationId xmlns:a16="http://schemas.microsoft.com/office/drawing/2014/main" id="{5075B25A-7C4E-EC44-AAF0-EBDA56387454}"/>
              </a:ext>
            </a:extLst>
          </p:cNvPr>
          <p:cNvPicPr>
            <a:picLocks noChangeAspect="1"/>
          </p:cNvPicPr>
          <p:nvPr/>
        </p:nvPicPr>
        <p:blipFill rotWithShape="1">
          <a:blip r:embed="rId14"/>
          <a:srcRect l="29170" t="29096" r="27572" b="18231"/>
          <a:stretch/>
        </p:blipFill>
        <p:spPr>
          <a:xfrm>
            <a:off x="1848271" y="3813835"/>
            <a:ext cx="750518" cy="754937"/>
          </a:xfrm>
          <a:prstGeom prst="rect">
            <a:avLst/>
          </a:prstGeom>
        </p:spPr>
      </p:pic>
      <p:pic>
        <p:nvPicPr>
          <p:cNvPr id="47" name="Picture 46">
            <a:extLst>
              <a:ext uri="{FF2B5EF4-FFF2-40B4-BE49-F238E27FC236}">
                <a16:creationId xmlns:a16="http://schemas.microsoft.com/office/drawing/2014/main" id="{4964F517-5561-2546-B8BA-D1446BDA42FE}"/>
              </a:ext>
            </a:extLst>
          </p:cNvPr>
          <p:cNvPicPr>
            <a:picLocks noChangeAspect="1"/>
          </p:cNvPicPr>
          <p:nvPr/>
        </p:nvPicPr>
        <p:blipFill>
          <a:blip r:embed="rId15"/>
          <a:stretch>
            <a:fillRect/>
          </a:stretch>
        </p:blipFill>
        <p:spPr>
          <a:xfrm>
            <a:off x="6165569" y="2228973"/>
            <a:ext cx="1628852" cy="1078360"/>
          </a:xfrm>
          <a:prstGeom prst="rect">
            <a:avLst/>
          </a:prstGeom>
        </p:spPr>
      </p:pic>
      <p:pic>
        <p:nvPicPr>
          <p:cNvPr id="49" name="Picture 48">
            <a:extLst>
              <a:ext uri="{FF2B5EF4-FFF2-40B4-BE49-F238E27FC236}">
                <a16:creationId xmlns:a16="http://schemas.microsoft.com/office/drawing/2014/main" id="{99FCAF1A-AF89-BA41-B7CF-D5E17F4E7E38}"/>
              </a:ext>
            </a:extLst>
          </p:cNvPr>
          <p:cNvPicPr>
            <a:picLocks noChangeAspect="1"/>
          </p:cNvPicPr>
          <p:nvPr/>
        </p:nvPicPr>
        <p:blipFill rotWithShape="1">
          <a:blip r:embed="rId16"/>
          <a:srcRect l="10155" t="24013" r="3693"/>
          <a:stretch/>
        </p:blipFill>
        <p:spPr>
          <a:xfrm>
            <a:off x="8021995" y="3332582"/>
            <a:ext cx="1663818" cy="1196665"/>
          </a:xfrm>
          <a:prstGeom prst="rect">
            <a:avLst/>
          </a:prstGeom>
        </p:spPr>
      </p:pic>
      <p:sp>
        <p:nvSpPr>
          <p:cNvPr id="50" name="TextBox 49">
            <a:extLst>
              <a:ext uri="{FF2B5EF4-FFF2-40B4-BE49-F238E27FC236}">
                <a16:creationId xmlns:a16="http://schemas.microsoft.com/office/drawing/2014/main" id="{A2C16FD8-E4FD-8842-B5C8-FABCF415A935}"/>
              </a:ext>
            </a:extLst>
          </p:cNvPr>
          <p:cNvSpPr txBox="1"/>
          <p:nvPr/>
        </p:nvSpPr>
        <p:spPr>
          <a:xfrm>
            <a:off x="7979338" y="5591994"/>
            <a:ext cx="552450" cy="707886"/>
          </a:xfrm>
          <a:prstGeom prst="rect">
            <a:avLst/>
          </a:prstGeom>
          <a:noFill/>
        </p:spPr>
        <p:txBody>
          <a:bodyPr wrap="square" rtlCol="0">
            <a:spAutoFit/>
          </a:bodyPr>
          <a:lstStyle/>
          <a:p>
            <a:r>
              <a:rPr lang="en-US" sz="4000" b="1">
                <a:solidFill>
                  <a:srgbClr val="660066"/>
                </a:solidFill>
              </a:rPr>
              <a:t>=</a:t>
            </a:r>
          </a:p>
        </p:txBody>
      </p:sp>
      <p:pic>
        <p:nvPicPr>
          <p:cNvPr id="51" name="Picture 50">
            <a:extLst>
              <a:ext uri="{FF2B5EF4-FFF2-40B4-BE49-F238E27FC236}">
                <a16:creationId xmlns:a16="http://schemas.microsoft.com/office/drawing/2014/main" id="{18DD74D4-4D04-A148-880D-5AECFFB6D234}"/>
              </a:ext>
            </a:extLst>
          </p:cNvPr>
          <p:cNvPicPr>
            <a:picLocks noChangeAspect="1"/>
          </p:cNvPicPr>
          <p:nvPr/>
        </p:nvPicPr>
        <p:blipFill rotWithShape="1">
          <a:blip r:embed="rId17"/>
          <a:srcRect t="10124"/>
          <a:stretch/>
        </p:blipFill>
        <p:spPr>
          <a:xfrm>
            <a:off x="4738460" y="3271706"/>
            <a:ext cx="1983660" cy="1884240"/>
          </a:xfrm>
          <a:prstGeom prst="rect">
            <a:avLst/>
          </a:prstGeom>
        </p:spPr>
      </p:pic>
      <p:pic>
        <p:nvPicPr>
          <p:cNvPr id="53" name="Picture 52" descr="A picture containing text, food&#10;&#10;Description automatically generated">
            <a:extLst>
              <a:ext uri="{FF2B5EF4-FFF2-40B4-BE49-F238E27FC236}">
                <a16:creationId xmlns:a16="http://schemas.microsoft.com/office/drawing/2014/main" id="{4714088C-E26B-1645-B751-C00261A3D33E}"/>
              </a:ext>
            </a:extLst>
          </p:cNvPr>
          <p:cNvPicPr>
            <a:picLocks noChangeAspect="1"/>
          </p:cNvPicPr>
          <p:nvPr/>
        </p:nvPicPr>
        <p:blipFill>
          <a:blip r:embed="rId18"/>
          <a:stretch>
            <a:fillRect/>
          </a:stretch>
        </p:blipFill>
        <p:spPr>
          <a:xfrm>
            <a:off x="4003066" y="4649206"/>
            <a:ext cx="1041392" cy="1456440"/>
          </a:xfrm>
          <a:prstGeom prst="rect">
            <a:avLst/>
          </a:prstGeom>
        </p:spPr>
      </p:pic>
      <p:pic>
        <p:nvPicPr>
          <p:cNvPr id="55" name="Picture 54">
            <a:extLst>
              <a:ext uri="{FF2B5EF4-FFF2-40B4-BE49-F238E27FC236}">
                <a16:creationId xmlns:a16="http://schemas.microsoft.com/office/drawing/2014/main" id="{FEDDAA40-F9C4-EA45-886C-D44B26B7BF56}"/>
              </a:ext>
            </a:extLst>
          </p:cNvPr>
          <p:cNvPicPr>
            <a:picLocks noChangeAspect="1"/>
          </p:cNvPicPr>
          <p:nvPr/>
        </p:nvPicPr>
        <p:blipFill>
          <a:blip r:embed="rId19"/>
          <a:stretch>
            <a:fillRect/>
          </a:stretch>
        </p:blipFill>
        <p:spPr>
          <a:xfrm>
            <a:off x="489315" y="3382283"/>
            <a:ext cx="957022" cy="1314992"/>
          </a:xfrm>
          <a:prstGeom prst="rect">
            <a:avLst/>
          </a:prstGeom>
        </p:spPr>
      </p:pic>
      <p:pic>
        <p:nvPicPr>
          <p:cNvPr id="57" name="Picture 56">
            <a:extLst>
              <a:ext uri="{FF2B5EF4-FFF2-40B4-BE49-F238E27FC236}">
                <a16:creationId xmlns:a16="http://schemas.microsoft.com/office/drawing/2014/main" id="{84D41BD3-E609-3045-999E-0CAE5A957166}"/>
              </a:ext>
            </a:extLst>
          </p:cNvPr>
          <p:cNvPicPr>
            <a:picLocks noChangeAspect="1"/>
          </p:cNvPicPr>
          <p:nvPr/>
        </p:nvPicPr>
        <p:blipFill>
          <a:blip r:embed="rId20"/>
          <a:stretch>
            <a:fillRect/>
          </a:stretch>
        </p:blipFill>
        <p:spPr>
          <a:xfrm>
            <a:off x="2529353" y="3017586"/>
            <a:ext cx="1743045" cy="1583825"/>
          </a:xfrm>
          <a:prstGeom prst="rect">
            <a:avLst/>
          </a:prstGeom>
        </p:spPr>
      </p:pic>
      <p:sp>
        <p:nvSpPr>
          <p:cNvPr id="61" name="Rectangle 60">
            <a:extLst>
              <a:ext uri="{FF2B5EF4-FFF2-40B4-BE49-F238E27FC236}">
                <a16:creationId xmlns:a16="http://schemas.microsoft.com/office/drawing/2014/main" id="{5D35BBC4-4AE3-C24F-AF5B-98E0F76146A9}"/>
              </a:ext>
            </a:extLst>
          </p:cNvPr>
          <p:cNvSpPr/>
          <p:nvPr/>
        </p:nvSpPr>
        <p:spPr>
          <a:xfrm>
            <a:off x="-13581" y="0"/>
            <a:ext cx="9936515" cy="1024468"/>
          </a:xfrm>
          <a:prstGeom prst="rect">
            <a:avLst/>
          </a:prstGeom>
          <a:solidFill>
            <a:srgbClr val="5C24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itle 1">
            <a:extLst>
              <a:ext uri="{FF2B5EF4-FFF2-40B4-BE49-F238E27FC236}">
                <a16:creationId xmlns:a16="http://schemas.microsoft.com/office/drawing/2014/main" id="{6E79B24A-13A3-8142-8828-7B56759BBA01}"/>
              </a:ext>
            </a:extLst>
          </p:cNvPr>
          <p:cNvSpPr txBox="1">
            <a:spLocks/>
          </p:cNvSpPr>
          <p:nvPr/>
        </p:nvSpPr>
        <p:spPr>
          <a:xfrm>
            <a:off x="689244" y="325365"/>
            <a:ext cx="9189686" cy="456748"/>
          </a:xfrm>
          <a:prstGeom prst="rect">
            <a:avLst/>
          </a:prstGeom>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GB" sz="3000" b="1" cap="none" spc="130">
                <a:solidFill>
                  <a:schemeClr val="bg1"/>
                </a:solidFill>
                <a:latin typeface="Arial" panose="020B0604020202020204" pitchFamily="34" charset="0"/>
                <a:cs typeface="Arial" panose="020B0604020202020204" pitchFamily="34" charset="0"/>
              </a:rPr>
              <a:t>Have a go at making your own </a:t>
            </a:r>
          </a:p>
          <a:p>
            <a:pPr algn="l"/>
            <a:r>
              <a:rPr lang="en-GB" sz="3000" b="1" cap="none" spc="130">
                <a:solidFill>
                  <a:schemeClr val="bg1"/>
                </a:solidFill>
                <a:latin typeface="Arial" panose="020B0604020202020204" pitchFamily="34" charset="0"/>
                <a:cs typeface="Arial" panose="020B0604020202020204" pitchFamily="34" charset="0"/>
              </a:rPr>
              <a:t>emoji equations</a:t>
            </a:r>
          </a:p>
        </p:txBody>
      </p:sp>
      <p:pic>
        <p:nvPicPr>
          <p:cNvPr id="2" name="Picture 1" descr="Graphical user interface, text, application, chat or text message&#10;&#10;Description automatically generated">
            <a:extLst>
              <a:ext uri="{FF2B5EF4-FFF2-40B4-BE49-F238E27FC236}">
                <a16:creationId xmlns:a16="http://schemas.microsoft.com/office/drawing/2014/main" id="{5C3AA0A8-FB76-4DC2-AE11-ECE22F04B374}"/>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8469313" y="6030830"/>
            <a:ext cx="1189072" cy="760495"/>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77551BF1-496B-4926-9A54-258E9561A6CA}"/>
              </a:ext>
            </a:extLst>
          </p:cNvPr>
          <p:cNvPicPr>
            <a:picLocks noChangeAspect="1"/>
          </p:cNvPicPr>
          <p:nvPr/>
        </p:nvPicPr>
        <p:blipFill>
          <a:blip r:embed="rId22"/>
          <a:stretch>
            <a:fillRect/>
          </a:stretch>
        </p:blipFill>
        <p:spPr>
          <a:xfrm>
            <a:off x="115888" y="6115681"/>
            <a:ext cx="1068827" cy="675644"/>
          </a:xfrm>
          <a:prstGeom prst="rect">
            <a:avLst/>
          </a:prstGeom>
          <a:effectLst>
            <a:outerShdw blurRad="50800" dist="38100" dir="2700000" algn="tl" rotWithShape="0">
              <a:prstClr val="black">
                <a:alpha val="40000"/>
              </a:prstClr>
            </a:outerShdw>
          </a:effectLst>
        </p:spPr>
      </p:pic>
      <p:sp>
        <p:nvSpPr>
          <p:cNvPr id="31" name="Rectangle 30">
            <a:extLst>
              <a:ext uri="{FF2B5EF4-FFF2-40B4-BE49-F238E27FC236}">
                <a16:creationId xmlns:a16="http://schemas.microsoft.com/office/drawing/2014/main" id="{8D8F1BA0-1E7E-424B-A28E-9AE5F94CE9FB}"/>
              </a:ext>
            </a:extLst>
          </p:cNvPr>
          <p:cNvSpPr/>
          <p:nvPr/>
        </p:nvSpPr>
        <p:spPr>
          <a:xfrm>
            <a:off x="-3888" y="1024468"/>
            <a:ext cx="9913483" cy="5833412"/>
          </a:xfrm>
          <a:prstGeom prst="rect">
            <a:avLst/>
          </a:prstGeom>
          <a:solidFill>
            <a:schemeClr val="tx1">
              <a:lumMod val="50000"/>
              <a:lumOff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cs typeface="Calibri"/>
            </a:endParaRPr>
          </a:p>
        </p:txBody>
      </p:sp>
    </p:spTree>
    <p:extLst>
      <p:ext uri="{BB962C8B-B14F-4D97-AF65-F5344CB8AC3E}">
        <p14:creationId xmlns:p14="http://schemas.microsoft.com/office/powerpoint/2010/main" val="3589568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F34148-753A-804A-9020-8F80245737CB}"/>
              </a:ext>
            </a:extLst>
          </p:cNvPr>
          <p:cNvPicPr>
            <a:picLocks noChangeAspect="1"/>
          </p:cNvPicPr>
          <p:nvPr/>
        </p:nvPicPr>
        <p:blipFill rotWithShape="1">
          <a:blip r:embed="rId3"/>
          <a:srcRect t="15107" b="4323"/>
          <a:stretch/>
        </p:blipFill>
        <p:spPr>
          <a:xfrm>
            <a:off x="-23305" y="948316"/>
            <a:ext cx="9461595" cy="5397013"/>
          </a:xfrm>
          <a:prstGeom prst="rect">
            <a:avLst/>
          </a:prstGeom>
        </p:spPr>
      </p:pic>
      <p:sp>
        <p:nvSpPr>
          <p:cNvPr id="35" name="Rectangle 34">
            <a:extLst>
              <a:ext uri="{FF2B5EF4-FFF2-40B4-BE49-F238E27FC236}">
                <a16:creationId xmlns:a16="http://schemas.microsoft.com/office/drawing/2014/main" id="{F8FAC9F8-A07C-D14A-90E9-B00DFBC656AA}"/>
              </a:ext>
            </a:extLst>
          </p:cNvPr>
          <p:cNvSpPr/>
          <p:nvPr/>
        </p:nvSpPr>
        <p:spPr>
          <a:xfrm>
            <a:off x="-13581" y="0"/>
            <a:ext cx="9936515" cy="1024468"/>
          </a:xfrm>
          <a:prstGeom prst="rect">
            <a:avLst/>
          </a:prstGeom>
          <a:solidFill>
            <a:srgbClr val="5C24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a:extLst>
              <a:ext uri="{FF2B5EF4-FFF2-40B4-BE49-F238E27FC236}">
                <a16:creationId xmlns:a16="http://schemas.microsoft.com/office/drawing/2014/main" id="{82F09BC2-8803-6246-A011-C3A4F48A7F86}"/>
              </a:ext>
            </a:extLst>
          </p:cNvPr>
          <p:cNvSpPr txBox="1">
            <a:spLocks/>
          </p:cNvSpPr>
          <p:nvPr/>
        </p:nvSpPr>
        <p:spPr>
          <a:xfrm>
            <a:off x="702733" y="316690"/>
            <a:ext cx="9189686" cy="456748"/>
          </a:xfrm>
          <a:prstGeom prst="rect">
            <a:avLst/>
          </a:prstGeom>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GB" sz="3000" b="1" cap="none" spc="130">
                <a:solidFill>
                  <a:schemeClr val="bg1"/>
                </a:solidFill>
                <a:latin typeface="Arial" panose="020B0604020202020204" pitchFamily="34" charset="0"/>
                <a:cs typeface="Arial" panose="020B0604020202020204" pitchFamily="34" charset="0"/>
              </a:rPr>
              <a:t>Have a go at making your own </a:t>
            </a:r>
          </a:p>
          <a:p>
            <a:pPr algn="l"/>
            <a:r>
              <a:rPr lang="en-GB" sz="3000" b="1" cap="none" spc="130">
                <a:solidFill>
                  <a:schemeClr val="bg1"/>
                </a:solidFill>
                <a:latin typeface="Arial" panose="020B0604020202020204" pitchFamily="34" charset="0"/>
                <a:cs typeface="Arial" panose="020B0604020202020204" pitchFamily="34" charset="0"/>
              </a:rPr>
              <a:t>emoji equations</a:t>
            </a:r>
          </a:p>
        </p:txBody>
      </p:sp>
      <p:pic>
        <p:nvPicPr>
          <p:cNvPr id="2" name="Picture 1">
            <a:extLst>
              <a:ext uri="{FF2B5EF4-FFF2-40B4-BE49-F238E27FC236}">
                <a16:creationId xmlns:a16="http://schemas.microsoft.com/office/drawing/2014/main" id="{B83294F9-1712-42BD-9285-2BF5B54FC20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469313" y="6030830"/>
            <a:ext cx="1189072" cy="760495"/>
          </a:xfrm>
          <a:prstGeom prst="rect">
            <a:avLst/>
          </a:prstGeom>
          <a:effectLst>
            <a:outerShdw blurRad="50800" dist="38100" dir="2700000" algn="tl" rotWithShape="0">
              <a:prstClr val="black">
                <a:alpha val="40000"/>
              </a:prstClr>
            </a:outerShdw>
          </a:effectLst>
        </p:spPr>
      </p:pic>
      <p:pic>
        <p:nvPicPr>
          <p:cNvPr id="3" name="Picture 2" descr="A picture containing text, clipart&#10;&#10;Description automatically generated">
            <a:extLst>
              <a:ext uri="{FF2B5EF4-FFF2-40B4-BE49-F238E27FC236}">
                <a16:creationId xmlns:a16="http://schemas.microsoft.com/office/drawing/2014/main" id="{BF6BDE1C-83D7-4914-AC63-494ADDDD2FE5}"/>
              </a:ext>
            </a:extLst>
          </p:cNvPr>
          <p:cNvPicPr>
            <a:picLocks noChangeAspect="1"/>
          </p:cNvPicPr>
          <p:nvPr/>
        </p:nvPicPr>
        <p:blipFill>
          <a:blip r:embed="rId5"/>
          <a:stretch>
            <a:fillRect/>
          </a:stretch>
        </p:blipFill>
        <p:spPr>
          <a:xfrm>
            <a:off x="115888" y="6115681"/>
            <a:ext cx="1068827" cy="675644"/>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757568B8-29B1-8C4D-B826-9876EC2D9D83}"/>
              </a:ext>
            </a:extLst>
          </p:cNvPr>
          <p:cNvSpPr/>
          <p:nvPr/>
        </p:nvSpPr>
        <p:spPr>
          <a:xfrm>
            <a:off x="-3888" y="1024468"/>
            <a:ext cx="9913483" cy="5833412"/>
          </a:xfrm>
          <a:prstGeom prst="rect">
            <a:avLst/>
          </a:prstGeom>
          <a:solidFill>
            <a:schemeClr val="tx1">
              <a:lumMod val="50000"/>
              <a:lumOff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cs typeface="Calibri"/>
            </a:endParaRPr>
          </a:p>
        </p:txBody>
      </p:sp>
    </p:spTree>
    <p:extLst>
      <p:ext uri="{BB962C8B-B14F-4D97-AF65-F5344CB8AC3E}">
        <p14:creationId xmlns:p14="http://schemas.microsoft.com/office/powerpoint/2010/main" val="2796079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795936" y="4636654"/>
            <a:ext cx="3959698" cy="679994"/>
          </a:xfrm>
          <a:solidFill>
            <a:srgbClr val="00B050"/>
          </a:solidFill>
        </p:spPr>
        <p:txBody>
          <a:bodyPr/>
          <a:lstStyle/>
          <a:p>
            <a:r>
              <a:rPr lang="en-GB" sz="2400" spc="130">
                <a:latin typeface="Arial"/>
                <a:cs typeface="Arial"/>
              </a:rPr>
              <a:t>safe</a:t>
            </a:r>
          </a:p>
        </p:txBody>
      </p:sp>
      <p:sp>
        <p:nvSpPr>
          <p:cNvPr id="6" name="Text Placeholder 5"/>
          <p:cNvSpPr>
            <a:spLocks noGrp="1"/>
          </p:cNvSpPr>
          <p:nvPr>
            <p:ph type="body" sz="quarter" idx="3"/>
          </p:nvPr>
        </p:nvSpPr>
        <p:spPr>
          <a:xfrm>
            <a:off x="5061639" y="4636654"/>
            <a:ext cx="3966466" cy="679994"/>
          </a:xfrm>
          <a:solidFill>
            <a:srgbClr val="FF0000"/>
          </a:solidFill>
        </p:spPr>
        <p:txBody>
          <a:bodyPr/>
          <a:lstStyle/>
          <a:p>
            <a:r>
              <a:rPr lang="en-GB" sz="2400">
                <a:latin typeface="Arial"/>
                <a:cs typeface="Arial"/>
              </a:rPr>
              <a:t>unsafe</a:t>
            </a:r>
          </a:p>
        </p:txBody>
      </p:sp>
      <p:sp>
        <p:nvSpPr>
          <p:cNvPr id="9" name="Rectangle 8">
            <a:extLst>
              <a:ext uri="{FF2B5EF4-FFF2-40B4-BE49-F238E27FC236}">
                <a16:creationId xmlns:a16="http://schemas.microsoft.com/office/drawing/2014/main" id="{A113FDF5-40F1-5F4D-80A9-AFC328C36407}"/>
              </a:ext>
            </a:extLst>
          </p:cNvPr>
          <p:cNvSpPr/>
          <p:nvPr/>
        </p:nvSpPr>
        <p:spPr>
          <a:xfrm>
            <a:off x="0" y="0"/>
            <a:ext cx="9906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CDCDFCE-1E84-2341-8A01-C952CCB49CB2}"/>
              </a:ext>
            </a:extLst>
          </p:cNvPr>
          <p:cNvSpPr/>
          <p:nvPr/>
        </p:nvSpPr>
        <p:spPr>
          <a:xfrm>
            <a:off x="-13581" y="0"/>
            <a:ext cx="9936515" cy="1024468"/>
          </a:xfrm>
          <a:prstGeom prst="rect">
            <a:avLst/>
          </a:prstGeom>
          <a:solidFill>
            <a:srgbClr val="5C24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7510C596-5CE8-CB4C-A61A-598EAD052604}"/>
              </a:ext>
            </a:extLst>
          </p:cNvPr>
          <p:cNvSpPr txBox="1">
            <a:spLocks/>
          </p:cNvSpPr>
          <p:nvPr/>
        </p:nvSpPr>
        <p:spPr>
          <a:xfrm>
            <a:off x="668336" y="1303279"/>
            <a:ext cx="8938587" cy="506086"/>
          </a:xfrm>
          <a:prstGeom prst="rect">
            <a:avLst/>
          </a:prstGeom>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lnSpc>
                <a:spcPct val="150000"/>
              </a:lnSpc>
            </a:pPr>
            <a:r>
              <a:rPr lang="en-GB" sz="2000" cap="none" spc="130">
                <a:latin typeface="Arial"/>
                <a:cs typeface="Arial"/>
              </a:rPr>
              <a:t>In pairs think of examples of  safe and unsafe ways to try alcohol</a:t>
            </a:r>
            <a:endParaRPr lang="en-US"/>
          </a:p>
        </p:txBody>
      </p:sp>
      <p:sp>
        <p:nvSpPr>
          <p:cNvPr id="12" name="Title 1">
            <a:extLst>
              <a:ext uri="{FF2B5EF4-FFF2-40B4-BE49-F238E27FC236}">
                <a16:creationId xmlns:a16="http://schemas.microsoft.com/office/drawing/2014/main" id="{A1361F17-133B-F24D-8262-596E5269ECBD}"/>
              </a:ext>
            </a:extLst>
          </p:cNvPr>
          <p:cNvSpPr txBox="1">
            <a:spLocks/>
          </p:cNvSpPr>
          <p:nvPr/>
        </p:nvSpPr>
        <p:spPr>
          <a:xfrm>
            <a:off x="668337" y="393622"/>
            <a:ext cx="9224081" cy="456748"/>
          </a:xfrm>
          <a:prstGeom prst="rect">
            <a:avLst/>
          </a:prstGeom>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GB" sz="3200" b="1" cap="none" spc="130">
                <a:solidFill>
                  <a:schemeClr val="bg1"/>
                </a:solidFill>
                <a:latin typeface="Arial" panose="020B0604020202020204" pitchFamily="34" charset="0"/>
                <a:cs typeface="Arial" panose="020B0604020202020204" pitchFamily="34" charset="0"/>
              </a:rPr>
              <a:t>Safe and unsafe ways to try alcohol</a:t>
            </a:r>
          </a:p>
        </p:txBody>
      </p:sp>
      <p:pic>
        <p:nvPicPr>
          <p:cNvPr id="19" name="Picture 18" descr="Graphical user interface, text, application, chat or text message&#10;&#10;Description automatically generated">
            <a:extLst>
              <a:ext uri="{FF2B5EF4-FFF2-40B4-BE49-F238E27FC236}">
                <a16:creationId xmlns:a16="http://schemas.microsoft.com/office/drawing/2014/main" id="{7C9B8E0C-3809-4970-B614-A3D2F9A9C85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469313" y="6030830"/>
            <a:ext cx="1189072" cy="760495"/>
          </a:xfrm>
          <a:prstGeom prst="rect">
            <a:avLst/>
          </a:prstGeom>
          <a:effectLst>
            <a:outerShdw blurRad="50800" dist="38100" dir="2700000" algn="tl" rotWithShape="0">
              <a:prstClr val="black">
                <a:alpha val="40000"/>
              </a:prstClr>
            </a:outerShdw>
          </a:effectLst>
        </p:spPr>
      </p:pic>
      <p:pic>
        <p:nvPicPr>
          <p:cNvPr id="21" name="Picture 20" descr="A picture containing text, clipart&#10;&#10;Description automatically generated">
            <a:extLst>
              <a:ext uri="{FF2B5EF4-FFF2-40B4-BE49-F238E27FC236}">
                <a16:creationId xmlns:a16="http://schemas.microsoft.com/office/drawing/2014/main" id="{08EC4679-E41E-4CAD-8892-51C3750C9E70}"/>
              </a:ext>
            </a:extLst>
          </p:cNvPr>
          <p:cNvPicPr>
            <a:picLocks noChangeAspect="1"/>
          </p:cNvPicPr>
          <p:nvPr/>
        </p:nvPicPr>
        <p:blipFill>
          <a:blip r:embed="rId4"/>
          <a:stretch>
            <a:fillRect/>
          </a:stretch>
        </p:blipFill>
        <p:spPr>
          <a:xfrm>
            <a:off x="158987" y="6109524"/>
            <a:ext cx="1068827" cy="675644"/>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2594C703-FB55-4D47-BAEF-A46A5968761D}"/>
              </a:ext>
            </a:extLst>
          </p:cNvPr>
          <p:cNvSpPr txBox="1"/>
          <p:nvPr/>
        </p:nvSpPr>
        <p:spPr>
          <a:xfrm>
            <a:off x="5060209" y="5325277"/>
            <a:ext cx="39660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i="1" dirty="0">
                <a:solidFill>
                  <a:schemeClr val="bg1">
                    <a:lumMod val="50000"/>
                  </a:schemeClr>
                </a:solidFill>
                <a:latin typeface="Arial"/>
                <a:cs typeface="Arial"/>
              </a:rPr>
              <a:t>In a park with a new friend</a:t>
            </a:r>
          </a:p>
        </p:txBody>
      </p:sp>
      <p:sp>
        <p:nvSpPr>
          <p:cNvPr id="16" name="TextBox 15">
            <a:extLst>
              <a:ext uri="{FF2B5EF4-FFF2-40B4-BE49-F238E27FC236}">
                <a16:creationId xmlns:a16="http://schemas.microsoft.com/office/drawing/2014/main" id="{545E2F6B-AB30-48CB-8FC5-9F53B01CCEC3}"/>
              </a:ext>
            </a:extLst>
          </p:cNvPr>
          <p:cNvSpPr txBox="1"/>
          <p:nvPr/>
        </p:nvSpPr>
        <p:spPr>
          <a:xfrm>
            <a:off x="763105" y="5373670"/>
            <a:ext cx="39660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i="1" dirty="0">
                <a:solidFill>
                  <a:schemeClr val="bg1">
                    <a:lumMod val="50000"/>
                  </a:schemeClr>
                </a:solidFill>
                <a:latin typeface="Arial"/>
                <a:cs typeface="Arial"/>
              </a:rPr>
              <a:t>At home with family as part of a celebration</a:t>
            </a:r>
            <a:endParaRPr lang="en-US" i="1" dirty="0">
              <a:solidFill>
                <a:schemeClr val="bg1">
                  <a:lumMod val="50000"/>
                </a:schemeClr>
              </a:solidFill>
              <a:latin typeface="Arial"/>
            </a:endParaRPr>
          </a:p>
        </p:txBody>
      </p:sp>
      <p:sp>
        <p:nvSpPr>
          <p:cNvPr id="3" name="Thought Bubble: Cloud 2">
            <a:extLst>
              <a:ext uri="{FF2B5EF4-FFF2-40B4-BE49-F238E27FC236}">
                <a16:creationId xmlns:a16="http://schemas.microsoft.com/office/drawing/2014/main" id="{A2DD2FB0-3F27-46D4-A9CF-7221BC00A082}"/>
              </a:ext>
            </a:extLst>
          </p:cNvPr>
          <p:cNvSpPr/>
          <p:nvPr/>
        </p:nvSpPr>
        <p:spPr>
          <a:xfrm>
            <a:off x="6121342" y="1952918"/>
            <a:ext cx="2111721" cy="1065063"/>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hought Bubble: Cloud 13">
            <a:extLst>
              <a:ext uri="{FF2B5EF4-FFF2-40B4-BE49-F238E27FC236}">
                <a16:creationId xmlns:a16="http://schemas.microsoft.com/office/drawing/2014/main" id="{21606442-F5C2-452C-9FA8-48D1FAAD8F42}"/>
              </a:ext>
            </a:extLst>
          </p:cNvPr>
          <p:cNvSpPr/>
          <p:nvPr/>
        </p:nvSpPr>
        <p:spPr>
          <a:xfrm>
            <a:off x="3479448" y="2119137"/>
            <a:ext cx="1803890" cy="1163562"/>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hought Bubble: Cloud 14">
            <a:extLst>
              <a:ext uri="{FF2B5EF4-FFF2-40B4-BE49-F238E27FC236}">
                <a16:creationId xmlns:a16="http://schemas.microsoft.com/office/drawing/2014/main" id="{B8A4AED9-1D09-44DA-96FE-3E09CCC6ED31}"/>
              </a:ext>
            </a:extLst>
          </p:cNvPr>
          <p:cNvSpPr/>
          <p:nvPr/>
        </p:nvSpPr>
        <p:spPr>
          <a:xfrm>
            <a:off x="277808" y="2026766"/>
            <a:ext cx="1896240" cy="1028126"/>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hought Bubble: Cloud 16">
            <a:extLst>
              <a:ext uri="{FF2B5EF4-FFF2-40B4-BE49-F238E27FC236}">
                <a16:creationId xmlns:a16="http://schemas.microsoft.com/office/drawing/2014/main" id="{D627C42C-1BAB-4BF6-B1A6-B1F4B2F15771}"/>
              </a:ext>
            </a:extLst>
          </p:cNvPr>
          <p:cNvSpPr/>
          <p:nvPr/>
        </p:nvSpPr>
        <p:spPr>
          <a:xfrm>
            <a:off x="1663123" y="3134937"/>
            <a:ext cx="1680757" cy="1114313"/>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hought Bubble: Cloud 17">
            <a:extLst>
              <a:ext uri="{FF2B5EF4-FFF2-40B4-BE49-F238E27FC236}">
                <a16:creationId xmlns:a16="http://schemas.microsoft.com/office/drawing/2014/main" id="{779D80A0-1873-4477-A50C-504ACE878DD7}"/>
              </a:ext>
            </a:extLst>
          </p:cNvPr>
          <p:cNvSpPr/>
          <p:nvPr/>
        </p:nvSpPr>
        <p:spPr>
          <a:xfrm>
            <a:off x="7438413" y="3067196"/>
            <a:ext cx="1963961" cy="997346"/>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4" name="TextBox 3">
            <a:extLst>
              <a:ext uri="{FF2B5EF4-FFF2-40B4-BE49-F238E27FC236}">
                <a16:creationId xmlns:a16="http://schemas.microsoft.com/office/drawing/2014/main" id="{6B25FC86-4C83-4038-84F0-495AA3A22E2E}"/>
              </a:ext>
            </a:extLst>
          </p:cNvPr>
          <p:cNvSpPr txBox="1"/>
          <p:nvPr/>
        </p:nvSpPr>
        <p:spPr>
          <a:xfrm>
            <a:off x="658067" y="225971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Arial"/>
                <a:cs typeface="Arial"/>
              </a:rPr>
              <a:t>Where?</a:t>
            </a:r>
          </a:p>
        </p:txBody>
      </p:sp>
      <p:sp>
        <p:nvSpPr>
          <p:cNvPr id="20" name="Thought Bubble: Cloud 19">
            <a:extLst>
              <a:ext uri="{FF2B5EF4-FFF2-40B4-BE49-F238E27FC236}">
                <a16:creationId xmlns:a16="http://schemas.microsoft.com/office/drawing/2014/main" id="{65ED3B07-C54A-4FBB-A908-044A5182BDDE}"/>
              </a:ext>
            </a:extLst>
          </p:cNvPr>
          <p:cNvSpPr/>
          <p:nvPr/>
        </p:nvSpPr>
        <p:spPr>
          <a:xfrm>
            <a:off x="5104988" y="3319613"/>
            <a:ext cx="1699227" cy="1040438"/>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1B828C6-CE3A-4E60-A8B0-C6363C78C3F9}"/>
              </a:ext>
            </a:extLst>
          </p:cNvPr>
          <p:cNvSpPr txBox="1"/>
          <p:nvPr/>
        </p:nvSpPr>
        <p:spPr>
          <a:xfrm>
            <a:off x="1975560" y="345408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Who with?</a:t>
            </a:r>
          </a:p>
        </p:txBody>
      </p:sp>
      <p:sp>
        <p:nvSpPr>
          <p:cNvPr id="23" name="TextBox 22">
            <a:extLst>
              <a:ext uri="{FF2B5EF4-FFF2-40B4-BE49-F238E27FC236}">
                <a16:creationId xmlns:a16="http://schemas.microsoft.com/office/drawing/2014/main" id="{A680BF8E-F1E7-4D5B-B562-17D99EFF7FFD}"/>
              </a:ext>
            </a:extLst>
          </p:cNvPr>
          <p:cNvSpPr txBox="1"/>
          <p:nvPr/>
        </p:nvSpPr>
        <p:spPr>
          <a:xfrm>
            <a:off x="3810149" y="240129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What age?</a:t>
            </a:r>
          </a:p>
        </p:txBody>
      </p:sp>
      <p:sp>
        <p:nvSpPr>
          <p:cNvPr id="24" name="TextBox 23">
            <a:extLst>
              <a:ext uri="{FF2B5EF4-FFF2-40B4-BE49-F238E27FC236}">
                <a16:creationId xmlns:a16="http://schemas.microsoft.com/office/drawing/2014/main" id="{1D13D562-79FE-4D69-8CC6-35C15672CE1E}"/>
              </a:ext>
            </a:extLst>
          </p:cNvPr>
          <p:cNvSpPr txBox="1"/>
          <p:nvPr/>
        </p:nvSpPr>
        <p:spPr>
          <a:xfrm>
            <a:off x="7756471" y="333093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How much?</a:t>
            </a:r>
            <a:endParaRPr lang="en-US"/>
          </a:p>
        </p:txBody>
      </p:sp>
      <p:sp>
        <p:nvSpPr>
          <p:cNvPr id="25" name="TextBox 24">
            <a:extLst>
              <a:ext uri="{FF2B5EF4-FFF2-40B4-BE49-F238E27FC236}">
                <a16:creationId xmlns:a16="http://schemas.microsoft.com/office/drawing/2014/main" id="{EE91EE10-B229-402B-BCA4-9B153F5AD2E2}"/>
              </a:ext>
            </a:extLst>
          </p:cNvPr>
          <p:cNvSpPr txBox="1"/>
          <p:nvPr/>
        </p:nvSpPr>
        <p:spPr>
          <a:xfrm>
            <a:off x="6444597" y="229045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How strong?</a:t>
            </a:r>
            <a:endParaRPr lang="en-US"/>
          </a:p>
        </p:txBody>
      </p:sp>
      <p:sp>
        <p:nvSpPr>
          <p:cNvPr id="26" name="TextBox 25">
            <a:extLst>
              <a:ext uri="{FF2B5EF4-FFF2-40B4-BE49-F238E27FC236}">
                <a16:creationId xmlns:a16="http://schemas.microsoft.com/office/drawing/2014/main" id="{E6DFABFB-09EC-42D7-A5D5-67B5AB85EBFA}"/>
              </a:ext>
            </a:extLst>
          </p:cNvPr>
          <p:cNvSpPr txBox="1"/>
          <p:nvPr/>
        </p:nvSpPr>
        <p:spPr>
          <a:xfrm>
            <a:off x="5329786" y="3509453"/>
            <a:ext cx="1431841" cy="6524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Other food </a:t>
            </a:r>
            <a:endParaRPr lang="en-US">
              <a:latin typeface="Tw Cen MT"/>
              <a:cs typeface="Arial"/>
            </a:endParaRPr>
          </a:p>
          <a:p>
            <a:r>
              <a:rPr lang="en-US">
                <a:latin typeface="Arial"/>
                <a:cs typeface="Arial"/>
              </a:rPr>
              <a:t>and drink?</a:t>
            </a:r>
            <a:endParaRPr lang="en-US"/>
          </a:p>
        </p:txBody>
      </p:sp>
      <p:sp>
        <p:nvSpPr>
          <p:cNvPr id="27" name="Rectangle 26">
            <a:extLst>
              <a:ext uri="{FF2B5EF4-FFF2-40B4-BE49-F238E27FC236}">
                <a16:creationId xmlns:a16="http://schemas.microsoft.com/office/drawing/2014/main" id="{C653C43B-4801-DD4F-97AF-25400696BC79}"/>
              </a:ext>
            </a:extLst>
          </p:cNvPr>
          <p:cNvSpPr/>
          <p:nvPr/>
        </p:nvSpPr>
        <p:spPr>
          <a:xfrm>
            <a:off x="-3888" y="1024468"/>
            <a:ext cx="9913483" cy="5833412"/>
          </a:xfrm>
          <a:prstGeom prst="rect">
            <a:avLst/>
          </a:prstGeom>
          <a:solidFill>
            <a:schemeClr val="tx1">
              <a:lumMod val="50000"/>
              <a:lumOff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cs typeface="Calibri"/>
            </a:endParaRPr>
          </a:p>
        </p:txBody>
      </p:sp>
    </p:spTree>
    <p:extLst>
      <p:ext uri="{BB962C8B-B14F-4D97-AF65-F5344CB8AC3E}">
        <p14:creationId xmlns:p14="http://schemas.microsoft.com/office/powerpoint/2010/main" val="2735464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eating at a table&#10;&#10;Description automatically generated with medium confidence">
            <a:extLst>
              <a:ext uri="{FF2B5EF4-FFF2-40B4-BE49-F238E27FC236}">
                <a16:creationId xmlns:a16="http://schemas.microsoft.com/office/drawing/2014/main" id="{DE92065E-2A9C-2B4C-82EB-6F2EE73E0165}"/>
              </a:ext>
            </a:extLst>
          </p:cNvPr>
          <p:cNvPicPr>
            <a:picLocks noChangeAspect="1"/>
          </p:cNvPicPr>
          <p:nvPr/>
        </p:nvPicPr>
        <p:blipFill rotWithShape="1">
          <a:blip r:embed="rId3"/>
          <a:srcRect l="11128" r="5980" b="29899"/>
          <a:stretch/>
        </p:blipFill>
        <p:spPr>
          <a:xfrm>
            <a:off x="4925746" y="4000788"/>
            <a:ext cx="3461586" cy="2025543"/>
          </a:xfrm>
          <a:prstGeom prst="rect">
            <a:avLst/>
          </a:prstGeom>
        </p:spPr>
      </p:pic>
      <p:sp>
        <p:nvSpPr>
          <p:cNvPr id="13" name="Rectangle 12">
            <a:extLst>
              <a:ext uri="{FF2B5EF4-FFF2-40B4-BE49-F238E27FC236}">
                <a16:creationId xmlns:a16="http://schemas.microsoft.com/office/drawing/2014/main" id="{D3A27127-A93A-BF4B-B9DD-5DF1FBB310FE}"/>
              </a:ext>
            </a:extLst>
          </p:cNvPr>
          <p:cNvSpPr/>
          <p:nvPr/>
        </p:nvSpPr>
        <p:spPr>
          <a:xfrm>
            <a:off x="-13581" y="0"/>
            <a:ext cx="9936515" cy="1024468"/>
          </a:xfrm>
          <a:prstGeom prst="rect">
            <a:avLst/>
          </a:prstGeom>
          <a:solidFill>
            <a:srgbClr val="5C24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5234C75D-0020-4E43-A620-63A723BC073B}"/>
              </a:ext>
            </a:extLst>
          </p:cNvPr>
          <p:cNvSpPr txBox="1">
            <a:spLocks/>
          </p:cNvSpPr>
          <p:nvPr/>
        </p:nvSpPr>
        <p:spPr>
          <a:xfrm>
            <a:off x="668337" y="393622"/>
            <a:ext cx="9224081" cy="456748"/>
          </a:xfrm>
          <a:prstGeom prst="rect">
            <a:avLst/>
          </a:prstGeom>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GB" sz="3200" b="1" cap="none" spc="130">
                <a:solidFill>
                  <a:schemeClr val="bg1"/>
                </a:solidFill>
                <a:latin typeface="Arial" panose="020B0604020202020204" pitchFamily="34" charset="0"/>
                <a:cs typeface="Arial" panose="020B0604020202020204" pitchFamily="34" charset="0"/>
              </a:rPr>
              <a:t>Safe and unsafe ways to try alcohol</a:t>
            </a:r>
          </a:p>
        </p:txBody>
      </p:sp>
      <p:sp>
        <p:nvSpPr>
          <p:cNvPr id="17" name="Rectangle 16">
            <a:extLst>
              <a:ext uri="{FF2B5EF4-FFF2-40B4-BE49-F238E27FC236}">
                <a16:creationId xmlns:a16="http://schemas.microsoft.com/office/drawing/2014/main" id="{E17C7D96-8346-B244-A5F0-FC4B9449C624}"/>
              </a:ext>
            </a:extLst>
          </p:cNvPr>
          <p:cNvSpPr/>
          <p:nvPr/>
        </p:nvSpPr>
        <p:spPr>
          <a:xfrm>
            <a:off x="668337" y="1031739"/>
            <a:ext cx="9085263" cy="495137"/>
          </a:xfrm>
          <a:prstGeom prst="rect">
            <a:avLst/>
          </a:prstGeom>
        </p:spPr>
        <p:txBody>
          <a:bodyPr wrap="square" lIns="91440" tIns="45720" rIns="91440" bIns="45720" anchor="t">
            <a:spAutoFit/>
          </a:bodyPr>
          <a:lstStyle/>
          <a:p>
            <a:pPr>
              <a:lnSpc>
                <a:spcPct val="150000"/>
              </a:lnSpc>
            </a:pPr>
            <a:r>
              <a:rPr lang="en-GB" sz="2000" spc="130">
                <a:latin typeface="Arial"/>
                <a:cs typeface="Arial"/>
              </a:rPr>
              <a:t>Use the pictures to think about safe and unsafe ways to try alcohol.</a:t>
            </a:r>
            <a:r>
              <a:rPr lang="en-GB" sz="2000" spc="130">
                <a:solidFill>
                  <a:srgbClr val="FF0000"/>
                </a:solidFill>
                <a:latin typeface="Arial"/>
                <a:cs typeface="Arial"/>
              </a:rPr>
              <a:t> </a:t>
            </a:r>
            <a:endParaRPr lang="en-GB" sz="2000" spc="130">
              <a:latin typeface="Arial" panose="020B0604020202020204" pitchFamily="34" charset="0"/>
              <a:cs typeface="Arial" panose="020B0604020202020204" pitchFamily="34" charset="0"/>
            </a:endParaRPr>
          </a:p>
        </p:txBody>
      </p:sp>
      <p:pic>
        <p:nvPicPr>
          <p:cNvPr id="3" name="Picture 3" descr="A picture containing person&#10;&#10;Description automatically generated">
            <a:extLst>
              <a:ext uri="{FF2B5EF4-FFF2-40B4-BE49-F238E27FC236}">
                <a16:creationId xmlns:a16="http://schemas.microsoft.com/office/drawing/2014/main" id="{217CBBDB-A929-4D82-A482-DF69D9AF5E03}"/>
              </a:ext>
            </a:extLst>
          </p:cNvPr>
          <p:cNvPicPr>
            <a:picLocks noChangeAspect="1"/>
          </p:cNvPicPr>
          <p:nvPr/>
        </p:nvPicPr>
        <p:blipFill rotWithShape="1">
          <a:blip r:embed="rId4"/>
          <a:srcRect l="-6" t="6918" r="258" b="5749"/>
          <a:stretch/>
        </p:blipFill>
        <p:spPr>
          <a:xfrm>
            <a:off x="1319229" y="4001911"/>
            <a:ext cx="3392092" cy="1988838"/>
          </a:xfrm>
          <a:prstGeom prst="rect">
            <a:avLst/>
          </a:prstGeom>
        </p:spPr>
      </p:pic>
      <p:pic>
        <p:nvPicPr>
          <p:cNvPr id="5" name="Picture 4" descr="Graphical user interface, text, application, chat or text message&#10;&#10;Description automatically generated">
            <a:extLst>
              <a:ext uri="{FF2B5EF4-FFF2-40B4-BE49-F238E27FC236}">
                <a16:creationId xmlns:a16="http://schemas.microsoft.com/office/drawing/2014/main" id="{AC7B6761-3D98-4852-8998-9581019C9D3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469313" y="6030830"/>
            <a:ext cx="1189072" cy="760495"/>
          </a:xfrm>
          <a:prstGeom prst="rect">
            <a:avLst/>
          </a:prstGeom>
          <a:effectLst>
            <a:outerShdw blurRad="50800" dist="38100" dir="2700000" algn="tl" rotWithShape="0">
              <a:prstClr val="black">
                <a:alpha val="40000"/>
              </a:prstClr>
            </a:outerShdw>
          </a:effectLst>
        </p:spPr>
      </p:pic>
      <p:pic>
        <p:nvPicPr>
          <p:cNvPr id="6" name="Picture 5" descr="A picture containing text, clipart&#10;&#10;Description automatically generated">
            <a:extLst>
              <a:ext uri="{FF2B5EF4-FFF2-40B4-BE49-F238E27FC236}">
                <a16:creationId xmlns:a16="http://schemas.microsoft.com/office/drawing/2014/main" id="{6CC761C3-F00E-4FC5-A3CF-F8F20FA17576}"/>
              </a:ext>
            </a:extLst>
          </p:cNvPr>
          <p:cNvPicPr>
            <a:picLocks noChangeAspect="1"/>
          </p:cNvPicPr>
          <p:nvPr/>
        </p:nvPicPr>
        <p:blipFill>
          <a:blip r:embed="rId6"/>
          <a:stretch>
            <a:fillRect/>
          </a:stretch>
        </p:blipFill>
        <p:spPr>
          <a:xfrm>
            <a:off x="115888" y="6115681"/>
            <a:ext cx="1068827" cy="675644"/>
          </a:xfrm>
          <a:prstGeom prst="rect">
            <a:avLst/>
          </a:prstGeom>
          <a:effectLst>
            <a:outerShdw blurRad="50800" dist="38100" dir="2700000" algn="tl" rotWithShape="0">
              <a:prstClr val="black">
                <a:alpha val="40000"/>
              </a:prstClr>
            </a:outerShdw>
          </a:effectLst>
        </p:spPr>
      </p:pic>
      <p:pic>
        <p:nvPicPr>
          <p:cNvPr id="2" name="Picture 6">
            <a:extLst>
              <a:ext uri="{FF2B5EF4-FFF2-40B4-BE49-F238E27FC236}">
                <a16:creationId xmlns:a16="http://schemas.microsoft.com/office/drawing/2014/main" id="{AEC684AB-88EF-4307-9B98-348A3286B45F}"/>
              </a:ext>
            </a:extLst>
          </p:cNvPr>
          <p:cNvPicPr>
            <a:picLocks noChangeAspect="1"/>
          </p:cNvPicPr>
          <p:nvPr/>
        </p:nvPicPr>
        <p:blipFill>
          <a:blip r:embed="rId7"/>
          <a:stretch>
            <a:fillRect/>
          </a:stretch>
        </p:blipFill>
        <p:spPr>
          <a:xfrm>
            <a:off x="2229927" y="1528314"/>
            <a:ext cx="1797889" cy="2399582"/>
          </a:xfrm>
          <a:prstGeom prst="rect">
            <a:avLst/>
          </a:prstGeom>
        </p:spPr>
      </p:pic>
      <p:sp>
        <p:nvSpPr>
          <p:cNvPr id="7" name="Rectangle 6">
            <a:extLst>
              <a:ext uri="{FF2B5EF4-FFF2-40B4-BE49-F238E27FC236}">
                <a16:creationId xmlns:a16="http://schemas.microsoft.com/office/drawing/2014/main" id="{7B775442-1981-41E6-B417-DA61CC730684}"/>
              </a:ext>
            </a:extLst>
          </p:cNvPr>
          <p:cNvSpPr/>
          <p:nvPr/>
        </p:nvSpPr>
        <p:spPr>
          <a:xfrm>
            <a:off x="3784120" y="1526876"/>
            <a:ext cx="352246" cy="9129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9">
            <a:extLst>
              <a:ext uri="{FF2B5EF4-FFF2-40B4-BE49-F238E27FC236}">
                <a16:creationId xmlns:a16="http://schemas.microsoft.com/office/drawing/2014/main" id="{5D08C457-3DED-47C6-AD15-A658E56EECE4}"/>
              </a:ext>
            </a:extLst>
          </p:cNvPr>
          <p:cNvPicPr>
            <a:picLocks noChangeAspect="1"/>
          </p:cNvPicPr>
          <p:nvPr/>
        </p:nvPicPr>
        <p:blipFill>
          <a:blip r:embed="rId8"/>
          <a:stretch>
            <a:fillRect/>
          </a:stretch>
        </p:blipFill>
        <p:spPr>
          <a:xfrm>
            <a:off x="5234796" y="1792857"/>
            <a:ext cx="2743200" cy="2057400"/>
          </a:xfrm>
          <a:prstGeom prst="rect">
            <a:avLst/>
          </a:prstGeom>
        </p:spPr>
      </p:pic>
      <p:sp>
        <p:nvSpPr>
          <p:cNvPr id="15" name="Rectangle 14">
            <a:extLst>
              <a:ext uri="{FF2B5EF4-FFF2-40B4-BE49-F238E27FC236}">
                <a16:creationId xmlns:a16="http://schemas.microsoft.com/office/drawing/2014/main" id="{D11BEA91-18FD-4065-A343-7C7C82985C4D}"/>
              </a:ext>
            </a:extLst>
          </p:cNvPr>
          <p:cNvSpPr/>
          <p:nvPr/>
        </p:nvSpPr>
        <p:spPr>
          <a:xfrm>
            <a:off x="7683978" y="1591573"/>
            <a:ext cx="352246" cy="7655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8E8D08F-8336-4D74-9D48-AF9A58C25502}"/>
              </a:ext>
            </a:extLst>
          </p:cNvPr>
          <p:cNvSpPr/>
          <p:nvPr/>
        </p:nvSpPr>
        <p:spPr>
          <a:xfrm>
            <a:off x="-45693" y="987110"/>
            <a:ext cx="9943703" cy="5941820"/>
          </a:xfrm>
          <a:prstGeom prst="rect">
            <a:avLst/>
          </a:prstGeom>
          <a:solidFill>
            <a:schemeClr val="tx1">
              <a:lumMod val="50000"/>
              <a:lumOff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3852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erson driving a car&#10;&#10;Description automatically generated">
            <a:extLst>
              <a:ext uri="{FF2B5EF4-FFF2-40B4-BE49-F238E27FC236}">
                <a16:creationId xmlns:a16="http://schemas.microsoft.com/office/drawing/2014/main" id="{44A4B2C2-770C-46DD-9B17-D0BE9614B880}"/>
              </a:ext>
            </a:extLst>
          </p:cNvPr>
          <p:cNvPicPr>
            <a:picLocks noChangeAspect="1"/>
          </p:cNvPicPr>
          <p:nvPr/>
        </p:nvPicPr>
        <p:blipFill rotWithShape="1">
          <a:blip r:embed="rId3"/>
          <a:srcRect r="-1941" b="14986"/>
          <a:stretch/>
        </p:blipFill>
        <p:spPr>
          <a:xfrm>
            <a:off x="4998752" y="1691284"/>
            <a:ext cx="3449450" cy="2034945"/>
          </a:xfrm>
          <a:prstGeom prst="rect">
            <a:avLst/>
          </a:prstGeom>
        </p:spPr>
      </p:pic>
      <p:pic>
        <p:nvPicPr>
          <p:cNvPr id="8" name="Picture 7" descr="A group of people standing outside&#10;&#10;Description automatically generated with medium confidence">
            <a:extLst>
              <a:ext uri="{FF2B5EF4-FFF2-40B4-BE49-F238E27FC236}">
                <a16:creationId xmlns:a16="http://schemas.microsoft.com/office/drawing/2014/main" id="{EEF7C9AD-318C-4846-A00F-07DF0126BF9D}"/>
              </a:ext>
            </a:extLst>
          </p:cNvPr>
          <p:cNvPicPr>
            <a:picLocks noChangeAspect="1"/>
          </p:cNvPicPr>
          <p:nvPr/>
        </p:nvPicPr>
        <p:blipFill rotWithShape="1">
          <a:blip r:embed="rId4"/>
          <a:srcRect l="-52" r="6918" b="16841"/>
          <a:stretch/>
        </p:blipFill>
        <p:spPr>
          <a:xfrm>
            <a:off x="5000671" y="4042558"/>
            <a:ext cx="3393510" cy="2021789"/>
          </a:xfrm>
          <a:prstGeom prst="rect">
            <a:avLst/>
          </a:prstGeom>
        </p:spPr>
      </p:pic>
      <p:sp>
        <p:nvSpPr>
          <p:cNvPr id="22" name="Rectangle 21">
            <a:extLst>
              <a:ext uri="{FF2B5EF4-FFF2-40B4-BE49-F238E27FC236}">
                <a16:creationId xmlns:a16="http://schemas.microsoft.com/office/drawing/2014/main" id="{1B8AC980-EDA9-884B-B54B-53A30FCCF1B6}"/>
              </a:ext>
            </a:extLst>
          </p:cNvPr>
          <p:cNvSpPr/>
          <p:nvPr/>
        </p:nvSpPr>
        <p:spPr>
          <a:xfrm>
            <a:off x="-13581" y="0"/>
            <a:ext cx="9936515" cy="1024468"/>
          </a:xfrm>
          <a:prstGeom prst="rect">
            <a:avLst/>
          </a:prstGeom>
          <a:solidFill>
            <a:srgbClr val="5C24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2E75EA18-C971-AB44-BA4B-64958A6CEC24}"/>
              </a:ext>
            </a:extLst>
          </p:cNvPr>
          <p:cNvSpPr txBox="1">
            <a:spLocks/>
          </p:cNvSpPr>
          <p:nvPr/>
        </p:nvSpPr>
        <p:spPr>
          <a:xfrm>
            <a:off x="-13581" y="393622"/>
            <a:ext cx="9906000" cy="456748"/>
          </a:xfrm>
          <a:prstGeom prst="rect">
            <a:avLst/>
          </a:prstGeom>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GB" sz="3200" b="1" cap="none" spc="130">
                <a:solidFill>
                  <a:schemeClr val="bg1"/>
                </a:solidFill>
                <a:latin typeface="Arial" panose="020B0604020202020204" pitchFamily="34" charset="0"/>
                <a:cs typeface="Arial" panose="020B0604020202020204" pitchFamily="34" charset="0"/>
              </a:rPr>
              <a:t>Safe and unsafe ways to try alcohol</a:t>
            </a:r>
          </a:p>
        </p:txBody>
      </p:sp>
      <p:sp>
        <p:nvSpPr>
          <p:cNvPr id="26" name="Rectangle 25">
            <a:extLst>
              <a:ext uri="{FF2B5EF4-FFF2-40B4-BE49-F238E27FC236}">
                <a16:creationId xmlns:a16="http://schemas.microsoft.com/office/drawing/2014/main" id="{251BD78A-7744-8F4B-A11F-15704A33BCD9}"/>
              </a:ext>
            </a:extLst>
          </p:cNvPr>
          <p:cNvSpPr/>
          <p:nvPr/>
        </p:nvSpPr>
        <p:spPr>
          <a:xfrm>
            <a:off x="633166" y="1056358"/>
            <a:ext cx="9000595" cy="496931"/>
          </a:xfrm>
          <a:prstGeom prst="rect">
            <a:avLst/>
          </a:prstGeom>
        </p:spPr>
        <p:txBody>
          <a:bodyPr wrap="square">
            <a:spAutoFit/>
          </a:bodyPr>
          <a:lstStyle/>
          <a:p>
            <a:pPr>
              <a:lnSpc>
                <a:spcPct val="150000"/>
              </a:lnSpc>
            </a:pPr>
            <a:r>
              <a:rPr lang="en-GB" sz="2000" spc="130">
                <a:latin typeface="Arial" panose="020B0604020202020204" pitchFamily="34" charset="0"/>
                <a:cs typeface="Arial" panose="020B0604020202020204" pitchFamily="34" charset="0"/>
              </a:rPr>
              <a:t>Use the pictures to think about safe and unsafe ways to try alcohol </a:t>
            </a:r>
          </a:p>
        </p:txBody>
      </p:sp>
      <p:pic>
        <p:nvPicPr>
          <p:cNvPr id="3" name="Picture 4">
            <a:extLst>
              <a:ext uri="{FF2B5EF4-FFF2-40B4-BE49-F238E27FC236}">
                <a16:creationId xmlns:a16="http://schemas.microsoft.com/office/drawing/2014/main" id="{B2F9A8E1-1259-474D-816E-2D41D9588E95}"/>
              </a:ext>
            </a:extLst>
          </p:cNvPr>
          <p:cNvPicPr>
            <a:picLocks noChangeAspect="1"/>
          </p:cNvPicPr>
          <p:nvPr/>
        </p:nvPicPr>
        <p:blipFill>
          <a:blip r:embed="rId5"/>
          <a:stretch>
            <a:fillRect/>
          </a:stretch>
        </p:blipFill>
        <p:spPr>
          <a:xfrm>
            <a:off x="1542875" y="2816088"/>
            <a:ext cx="3058741" cy="2028266"/>
          </a:xfrm>
          <a:prstGeom prst="rect">
            <a:avLst/>
          </a:prstGeom>
        </p:spPr>
      </p:pic>
      <p:pic>
        <p:nvPicPr>
          <p:cNvPr id="5" name="Picture 4" descr="Graphical user interface, text, application, chat or text message&#10;&#10;Description automatically generated">
            <a:extLst>
              <a:ext uri="{FF2B5EF4-FFF2-40B4-BE49-F238E27FC236}">
                <a16:creationId xmlns:a16="http://schemas.microsoft.com/office/drawing/2014/main" id="{95BBBFFC-2DA5-404D-BE36-044FB757D77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469313" y="6030830"/>
            <a:ext cx="1189072" cy="760495"/>
          </a:xfrm>
          <a:prstGeom prst="rect">
            <a:avLst/>
          </a:prstGeom>
          <a:effectLst>
            <a:outerShdw blurRad="50800" dist="38100" dir="2700000" algn="tl" rotWithShape="0">
              <a:prstClr val="black">
                <a:alpha val="40000"/>
              </a:prstClr>
            </a:outerShdw>
          </a:effectLst>
        </p:spPr>
      </p:pic>
      <p:pic>
        <p:nvPicPr>
          <p:cNvPr id="7" name="Picture 6" descr="A picture containing text, clipart&#10;&#10;Description automatically generated">
            <a:extLst>
              <a:ext uri="{FF2B5EF4-FFF2-40B4-BE49-F238E27FC236}">
                <a16:creationId xmlns:a16="http://schemas.microsoft.com/office/drawing/2014/main" id="{FEB2071E-854C-452B-824E-67811E2A5AE2}"/>
              </a:ext>
            </a:extLst>
          </p:cNvPr>
          <p:cNvPicPr>
            <a:picLocks noChangeAspect="1"/>
          </p:cNvPicPr>
          <p:nvPr/>
        </p:nvPicPr>
        <p:blipFill>
          <a:blip r:embed="rId7"/>
          <a:stretch>
            <a:fillRect/>
          </a:stretch>
        </p:blipFill>
        <p:spPr>
          <a:xfrm>
            <a:off x="115888" y="6115681"/>
            <a:ext cx="1068827" cy="675644"/>
          </a:xfrm>
          <a:prstGeom prst="rect">
            <a:avLst/>
          </a:prstGeom>
          <a:effectLst>
            <a:outerShdw blurRad="50800" dist="38100" dir="2700000" algn="tl" rotWithShape="0">
              <a:prstClr val="black">
                <a:alpha val="40000"/>
              </a:prstClr>
            </a:outerShdw>
          </a:effectLst>
        </p:spPr>
      </p:pic>
      <p:sp>
        <p:nvSpPr>
          <p:cNvPr id="18" name="Rectangle 17">
            <a:extLst>
              <a:ext uri="{FF2B5EF4-FFF2-40B4-BE49-F238E27FC236}">
                <a16:creationId xmlns:a16="http://schemas.microsoft.com/office/drawing/2014/main" id="{50413F0C-AEA9-0146-9EAB-2C8693FEAAA7}"/>
              </a:ext>
            </a:extLst>
          </p:cNvPr>
          <p:cNvSpPr/>
          <p:nvPr/>
        </p:nvSpPr>
        <p:spPr>
          <a:xfrm>
            <a:off x="-45693" y="987110"/>
            <a:ext cx="9943703" cy="5941820"/>
          </a:xfrm>
          <a:prstGeom prst="rect">
            <a:avLst/>
          </a:prstGeom>
          <a:solidFill>
            <a:schemeClr val="tx1">
              <a:lumMod val="50000"/>
              <a:lumOff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268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929" r="7043" b="22040"/>
          <a:stretch/>
        </p:blipFill>
        <p:spPr>
          <a:xfrm>
            <a:off x="4972792" y="1837612"/>
            <a:ext cx="3636258" cy="2102282"/>
          </a:xfrm>
          <a:prstGeom prst="rect">
            <a:avLst/>
          </a:prstGeom>
        </p:spPr>
      </p:pic>
      <p:sp>
        <p:nvSpPr>
          <p:cNvPr id="14" name="Rectangle 13">
            <a:extLst>
              <a:ext uri="{FF2B5EF4-FFF2-40B4-BE49-F238E27FC236}">
                <a16:creationId xmlns:a16="http://schemas.microsoft.com/office/drawing/2014/main" id="{2050C457-B617-EA4F-86CE-40968DC77BA8}"/>
              </a:ext>
            </a:extLst>
          </p:cNvPr>
          <p:cNvSpPr/>
          <p:nvPr/>
        </p:nvSpPr>
        <p:spPr>
          <a:xfrm>
            <a:off x="-13581" y="0"/>
            <a:ext cx="9936515" cy="1024468"/>
          </a:xfrm>
          <a:prstGeom prst="rect">
            <a:avLst/>
          </a:prstGeom>
          <a:solidFill>
            <a:srgbClr val="5C24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0E5A98E-2299-854E-AF4A-4ED0298701B6}"/>
              </a:ext>
            </a:extLst>
          </p:cNvPr>
          <p:cNvSpPr txBox="1">
            <a:spLocks/>
          </p:cNvSpPr>
          <p:nvPr/>
        </p:nvSpPr>
        <p:spPr>
          <a:xfrm>
            <a:off x="-13581" y="393622"/>
            <a:ext cx="9906000" cy="456748"/>
          </a:xfrm>
          <a:prstGeom prst="rect">
            <a:avLst/>
          </a:prstGeom>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GB" sz="3200" b="1" cap="none" spc="130">
                <a:solidFill>
                  <a:schemeClr val="bg1"/>
                </a:solidFill>
                <a:latin typeface="Arial" panose="020B0604020202020204" pitchFamily="34" charset="0"/>
                <a:cs typeface="Arial" panose="020B0604020202020204" pitchFamily="34" charset="0"/>
              </a:rPr>
              <a:t>Safe and unsafe ways to try alcohol</a:t>
            </a:r>
          </a:p>
        </p:txBody>
      </p:sp>
      <p:sp>
        <p:nvSpPr>
          <p:cNvPr id="16" name="Rectangle 15">
            <a:extLst>
              <a:ext uri="{FF2B5EF4-FFF2-40B4-BE49-F238E27FC236}">
                <a16:creationId xmlns:a16="http://schemas.microsoft.com/office/drawing/2014/main" id="{1F34D6B4-6D79-5B4E-9491-D86CA033E29C}"/>
              </a:ext>
            </a:extLst>
          </p:cNvPr>
          <p:cNvSpPr/>
          <p:nvPr/>
        </p:nvSpPr>
        <p:spPr>
          <a:xfrm>
            <a:off x="549807" y="1040105"/>
            <a:ext cx="8848195" cy="496931"/>
          </a:xfrm>
          <a:prstGeom prst="rect">
            <a:avLst/>
          </a:prstGeom>
        </p:spPr>
        <p:txBody>
          <a:bodyPr wrap="square">
            <a:spAutoFit/>
          </a:bodyPr>
          <a:lstStyle/>
          <a:p>
            <a:pPr>
              <a:lnSpc>
                <a:spcPct val="150000"/>
              </a:lnSpc>
            </a:pPr>
            <a:r>
              <a:rPr lang="en-GB" sz="2000" spc="130">
                <a:latin typeface="Arial" panose="020B0604020202020204" pitchFamily="34" charset="0"/>
                <a:cs typeface="Arial" panose="020B0604020202020204" pitchFamily="34" charset="0"/>
              </a:rPr>
              <a:t>Use the pictures to think about safe and unsafe ways to try alcohol.</a:t>
            </a:r>
          </a:p>
        </p:txBody>
      </p:sp>
      <p:pic>
        <p:nvPicPr>
          <p:cNvPr id="3" name="Picture 3" descr="A picture containing person, window, person&#10;&#10;Description automatically generated">
            <a:extLst>
              <a:ext uri="{FF2B5EF4-FFF2-40B4-BE49-F238E27FC236}">
                <a16:creationId xmlns:a16="http://schemas.microsoft.com/office/drawing/2014/main" id="{60984C06-DBEC-4709-8E08-70913816429A}"/>
              </a:ext>
            </a:extLst>
          </p:cNvPr>
          <p:cNvPicPr>
            <a:picLocks noChangeAspect="1"/>
          </p:cNvPicPr>
          <p:nvPr/>
        </p:nvPicPr>
        <p:blipFill rotWithShape="1">
          <a:blip r:embed="rId4"/>
          <a:srcRect l="1249" t="-308" r="84"/>
          <a:stretch/>
        </p:blipFill>
        <p:spPr>
          <a:xfrm>
            <a:off x="1527719" y="4077241"/>
            <a:ext cx="3149746" cy="2127611"/>
          </a:xfrm>
          <a:prstGeom prst="rect">
            <a:avLst/>
          </a:prstGeom>
        </p:spPr>
      </p:pic>
      <p:pic>
        <p:nvPicPr>
          <p:cNvPr id="2" name="Picture 1">
            <a:extLst>
              <a:ext uri="{FF2B5EF4-FFF2-40B4-BE49-F238E27FC236}">
                <a16:creationId xmlns:a16="http://schemas.microsoft.com/office/drawing/2014/main" id="{FCC1D61D-EAE9-40DF-B9ED-0968740C727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469313" y="6030830"/>
            <a:ext cx="1189072" cy="760495"/>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12647F58-34B2-4F1F-B2C2-55268803C541}"/>
              </a:ext>
            </a:extLst>
          </p:cNvPr>
          <p:cNvPicPr>
            <a:picLocks noChangeAspect="1"/>
          </p:cNvPicPr>
          <p:nvPr/>
        </p:nvPicPr>
        <p:blipFill>
          <a:blip r:embed="rId6"/>
          <a:stretch>
            <a:fillRect/>
          </a:stretch>
        </p:blipFill>
        <p:spPr>
          <a:xfrm>
            <a:off x="115888" y="6115681"/>
            <a:ext cx="1068827" cy="675644"/>
          </a:xfrm>
          <a:prstGeom prst="rect">
            <a:avLst/>
          </a:prstGeom>
          <a:effectLst>
            <a:outerShdw blurRad="50800" dist="38100" dir="2700000" algn="tl" rotWithShape="0">
              <a:prstClr val="black">
                <a:alpha val="40000"/>
              </a:prstClr>
            </a:outerShdw>
          </a:effectLst>
        </p:spPr>
      </p:pic>
      <p:pic>
        <p:nvPicPr>
          <p:cNvPr id="6" name="Picture 7" descr="A picture containing person, indoor, person, preparing&#10;&#10;Description automatically generated">
            <a:extLst>
              <a:ext uri="{FF2B5EF4-FFF2-40B4-BE49-F238E27FC236}">
                <a16:creationId xmlns:a16="http://schemas.microsoft.com/office/drawing/2014/main" id="{E1616BF9-8725-487B-A9FE-8F13FA5E0875}"/>
              </a:ext>
            </a:extLst>
          </p:cNvPr>
          <p:cNvPicPr>
            <a:picLocks noChangeAspect="1"/>
          </p:cNvPicPr>
          <p:nvPr/>
        </p:nvPicPr>
        <p:blipFill>
          <a:blip r:embed="rId7"/>
          <a:stretch>
            <a:fillRect/>
          </a:stretch>
        </p:blipFill>
        <p:spPr>
          <a:xfrm>
            <a:off x="1521843" y="1838864"/>
            <a:ext cx="3156549" cy="2105564"/>
          </a:xfrm>
          <a:prstGeom prst="rect">
            <a:avLst/>
          </a:prstGeom>
        </p:spPr>
      </p:pic>
      <p:pic>
        <p:nvPicPr>
          <p:cNvPr id="8" name="Picture 8">
            <a:extLst>
              <a:ext uri="{FF2B5EF4-FFF2-40B4-BE49-F238E27FC236}">
                <a16:creationId xmlns:a16="http://schemas.microsoft.com/office/drawing/2014/main" id="{EBA3B9A1-FE04-42A0-AFCD-25E4CB17B72C}"/>
              </a:ext>
            </a:extLst>
          </p:cNvPr>
          <p:cNvPicPr>
            <a:picLocks noChangeAspect="1"/>
          </p:cNvPicPr>
          <p:nvPr/>
        </p:nvPicPr>
        <p:blipFill rotWithShape="1">
          <a:blip r:embed="rId8"/>
          <a:srcRect l="-39" t="8504" r="5793" b="-473"/>
          <a:stretch/>
        </p:blipFill>
        <p:spPr>
          <a:xfrm>
            <a:off x="4974074" y="4083998"/>
            <a:ext cx="3638849" cy="2099383"/>
          </a:xfrm>
          <a:prstGeom prst="rect">
            <a:avLst/>
          </a:prstGeom>
        </p:spPr>
      </p:pic>
      <p:sp>
        <p:nvSpPr>
          <p:cNvPr id="13" name="Rectangle 12">
            <a:extLst>
              <a:ext uri="{FF2B5EF4-FFF2-40B4-BE49-F238E27FC236}">
                <a16:creationId xmlns:a16="http://schemas.microsoft.com/office/drawing/2014/main" id="{3479647D-3CBC-7F40-A2F9-52597F02E829}"/>
              </a:ext>
            </a:extLst>
          </p:cNvPr>
          <p:cNvSpPr/>
          <p:nvPr/>
        </p:nvSpPr>
        <p:spPr>
          <a:xfrm>
            <a:off x="-14378" y="1024468"/>
            <a:ext cx="9906000" cy="5833532"/>
          </a:xfrm>
          <a:prstGeom prst="rect">
            <a:avLst/>
          </a:prstGeom>
          <a:solidFill>
            <a:schemeClr val="tx1">
              <a:lumMod val="50000"/>
              <a:lumOff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0200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DC8116-F35E-44C6-9936-B6D36BA5D8A5}"/>
              </a:ext>
            </a:extLst>
          </p:cNvPr>
          <p:cNvSpPr>
            <a:spLocks noGrp="1"/>
          </p:cNvSpPr>
          <p:nvPr>
            <p:ph idx="1"/>
          </p:nvPr>
        </p:nvSpPr>
        <p:spPr>
          <a:xfrm>
            <a:off x="4888160" y="1416961"/>
            <a:ext cx="4227406" cy="5828042"/>
          </a:xfrm>
        </p:spPr>
        <p:txBody>
          <a:bodyPr vert="horz" lIns="91440" tIns="45720" rIns="91440" bIns="45720" rtlCol="0" anchor="t">
            <a:normAutofit/>
          </a:bodyPr>
          <a:lstStyle/>
          <a:p>
            <a:pPr>
              <a:lnSpc>
                <a:spcPct val="107000"/>
              </a:lnSpc>
              <a:buClr>
                <a:srgbClr val="52136A"/>
              </a:buClr>
            </a:pPr>
            <a:r>
              <a:rPr lang="en-GB" sz="2000" spc="120" dirty="0">
                <a:latin typeface="Arial"/>
                <a:ea typeface="+mn-lt"/>
                <a:cs typeface="Arial"/>
              </a:rPr>
              <a:t>We have learnt </a:t>
            </a:r>
            <a:r>
              <a:rPr lang="en-GB" sz="2000" spc="120" dirty="0">
                <a:latin typeface="Arial"/>
                <a:ea typeface="+mn-lt"/>
                <a:cs typeface="Calibri"/>
              </a:rPr>
              <a:t>how different strength and size drinks may contain different amounts of alcohol.</a:t>
            </a:r>
            <a:endParaRPr lang="en-GB" sz="2600" dirty="0">
              <a:ea typeface="Calibri" panose="020F0502020204030204" pitchFamily="34" charset="0"/>
              <a:cs typeface="Calibri" panose="020F0502020204030204" pitchFamily="34" charset="0"/>
            </a:endParaRPr>
          </a:p>
          <a:p>
            <a:endParaRPr lang="en-GB" dirty="0"/>
          </a:p>
        </p:txBody>
      </p:sp>
      <p:sp>
        <p:nvSpPr>
          <p:cNvPr id="6" name="Rectangle 5">
            <a:extLst>
              <a:ext uri="{FF2B5EF4-FFF2-40B4-BE49-F238E27FC236}">
                <a16:creationId xmlns:a16="http://schemas.microsoft.com/office/drawing/2014/main" id="{E9048A04-4FE2-7A49-9F77-2B1A7B86668F}"/>
              </a:ext>
            </a:extLst>
          </p:cNvPr>
          <p:cNvSpPr/>
          <p:nvPr/>
        </p:nvSpPr>
        <p:spPr>
          <a:xfrm>
            <a:off x="0" y="-44450"/>
            <a:ext cx="4399068" cy="6946900"/>
          </a:xfrm>
          <a:prstGeom prst="rect">
            <a:avLst/>
          </a:prstGeom>
          <a:solidFill>
            <a:srgbClr val="E4B00B"/>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anchor="ctr"/>
          <a:lstStyle/>
          <a:p>
            <a:pPr algn="ctr">
              <a:defRPr/>
            </a:pPr>
            <a:endParaRPr lang="en-US"/>
          </a:p>
        </p:txBody>
      </p:sp>
      <p:sp>
        <p:nvSpPr>
          <p:cNvPr id="2" name="Title 1">
            <a:extLst>
              <a:ext uri="{FF2B5EF4-FFF2-40B4-BE49-F238E27FC236}">
                <a16:creationId xmlns:a16="http://schemas.microsoft.com/office/drawing/2014/main" id="{B12C60D3-24A2-4ECB-B683-158F1DE5365F}"/>
              </a:ext>
            </a:extLst>
          </p:cNvPr>
          <p:cNvSpPr>
            <a:spLocks noGrp="1"/>
          </p:cNvSpPr>
          <p:nvPr>
            <p:ph type="title"/>
          </p:nvPr>
        </p:nvSpPr>
        <p:spPr>
          <a:xfrm>
            <a:off x="639763" y="472274"/>
            <a:ext cx="3208756" cy="5516544"/>
          </a:xfrm>
        </p:spPr>
        <p:txBody>
          <a:bodyPr>
            <a:normAutofit/>
          </a:bodyPr>
          <a:lstStyle/>
          <a:p>
            <a:pPr algn="ctr">
              <a:lnSpc>
                <a:spcPct val="100000"/>
              </a:lnSpc>
            </a:pPr>
            <a:r>
              <a:rPr lang="en-GB" sz="3200" b="1" spc="120" dirty="0">
                <a:solidFill>
                  <a:schemeClr val="bg1"/>
                </a:solidFill>
                <a:latin typeface="Arial"/>
                <a:cs typeface="Arial"/>
              </a:rPr>
              <a:t>What have we covered today? </a:t>
            </a:r>
            <a:endParaRPr lang="en-GB" sz="3200" b="1" spc="120" dirty="0">
              <a:solidFill>
                <a:schemeClr val="bg1"/>
              </a:solidFill>
              <a:latin typeface="+mn-lt"/>
            </a:endParaRPr>
          </a:p>
        </p:txBody>
      </p:sp>
      <p:pic>
        <p:nvPicPr>
          <p:cNvPr id="7" name="Picture 6">
            <a:extLst>
              <a:ext uri="{FF2B5EF4-FFF2-40B4-BE49-F238E27FC236}">
                <a16:creationId xmlns:a16="http://schemas.microsoft.com/office/drawing/2014/main" id="{4001F9A3-F7A0-C040-93A2-542CD50755C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469313" y="5945188"/>
            <a:ext cx="1320800" cy="846137"/>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955BB8B3-643A-5546-8988-E6F735C1BCFE}"/>
              </a:ext>
            </a:extLst>
          </p:cNvPr>
          <p:cNvPicPr>
            <a:picLocks noChangeAspect="1"/>
          </p:cNvPicPr>
          <p:nvPr/>
        </p:nvPicPr>
        <p:blipFill>
          <a:blip r:embed="rId5"/>
          <a:stretch>
            <a:fillRect/>
          </a:stretch>
        </p:blipFill>
        <p:spPr>
          <a:xfrm>
            <a:off x="115888" y="6010275"/>
            <a:ext cx="1233487" cy="781050"/>
          </a:xfrm>
          <a:prstGeom prst="rect">
            <a:avLst/>
          </a:prstGeom>
          <a:effectLst>
            <a:outerShdw blurRad="50800" dist="38100" dir="2700000" algn="tl" rotWithShape="0">
              <a:prstClr val="black">
                <a:alpha val="40000"/>
              </a:prstClr>
            </a:outerShdw>
          </a:effectLst>
        </p:spPr>
      </p:pic>
      <p:sp>
        <p:nvSpPr>
          <p:cNvPr id="10" name="Content Placeholder 2">
            <a:extLst>
              <a:ext uri="{FF2B5EF4-FFF2-40B4-BE49-F238E27FC236}">
                <a16:creationId xmlns:a16="http://schemas.microsoft.com/office/drawing/2014/main" id="{23400530-1758-304E-88A4-D62F75E74CB1}"/>
              </a:ext>
            </a:extLst>
          </p:cNvPr>
          <p:cNvSpPr txBox="1">
            <a:spLocks/>
          </p:cNvSpPr>
          <p:nvPr/>
        </p:nvSpPr>
        <p:spPr>
          <a:xfrm>
            <a:off x="4902307" y="10154"/>
            <a:ext cx="4227406" cy="143777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Aft>
                <a:spcPts val="800"/>
              </a:spcAft>
              <a:buFont typeface="Arial" panose="020B0604020202020204" pitchFamily="34" charset="0"/>
              <a:buNone/>
            </a:pPr>
            <a:endParaRPr lang="en-GB" sz="2000" b="1" dirty="0">
              <a:latin typeface="Arial"/>
              <a:ea typeface="Calibri" panose="020F0502020204030204" pitchFamily="34" charset="0"/>
              <a:cs typeface="Times New Roman" panose="02020603050405020304" pitchFamily="18" charset="0"/>
            </a:endParaRPr>
          </a:p>
          <a:p>
            <a:pPr>
              <a:lnSpc>
                <a:spcPct val="107000"/>
              </a:lnSpc>
              <a:buClr>
                <a:srgbClr val="52136A"/>
              </a:buClr>
            </a:pPr>
            <a:r>
              <a:rPr lang="en-GB" sz="2000" spc="120" dirty="0">
                <a:latin typeface="Arial"/>
                <a:ea typeface="+mn-lt"/>
                <a:cs typeface="Calibri"/>
              </a:rPr>
              <a:t>We have discovered what a unit of alcohol is.</a:t>
            </a:r>
            <a:endParaRPr lang="en-GB" dirty="0"/>
          </a:p>
        </p:txBody>
      </p:sp>
      <p:sp>
        <p:nvSpPr>
          <p:cNvPr id="11" name="Content Placeholder 2">
            <a:extLst>
              <a:ext uri="{FF2B5EF4-FFF2-40B4-BE49-F238E27FC236}">
                <a16:creationId xmlns:a16="http://schemas.microsoft.com/office/drawing/2014/main" id="{5DF83A02-672D-574F-AD4C-E062C3ABEA01}"/>
              </a:ext>
            </a:extLst>
          </p:cNvPr>
          <p:cNvSpPr txBox="1">
            <a:spLocks/>
          </p:cNvSpPr>
          <p:nvPr/>
        </p:nvSpPr>
        <p:spPr>
          <a:xfrm>
            <a:off x="4874013" y="2940294"/>
            <a:ext cx="4227406" cy="582804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buClr>
                <a:srgbClr val="52136A"/>
              </a:buClr>
            </a:pPr>
            <a:r>
              <a:rPr lang="en-GB" sz="2000" spc="120" dirty="0">
                <a:latin typeface="Arial"/>
                <a:ea typeface="Calibri" panose="020F0502020204030204" pitchFamily="34" charset="0"/>
                <a:cs typeface="Calibri"/>
              </a:rPr>
              <a:t>We have looked at laws for buying and drinking alcohol.</a:t>
            </a:r>
          </a:p>
          <a:p>
            <a:pPr marL="756920" indent="-572770">
              <a:lnSpc>
                <a:spcPct val="100000"/>
              </a:lnSpc>
              <a:buClr>
                <a:srgbClr val="52136A"/>
              </a:buClr>
            </a:pPr>
            <a:endParaRPr lang="en-GB" sz="2600" dirty="0">
              <a:ea typeface="Calibri" panose="020F0502020204030204" pitchFamily="34" charset="0"/>
              <a:cs typeface="Calibri" panose="020F0502020204030204" pitchFamily="34" charset="0"/>
            </a:endParaRPr>
          </a:p>
          <a:p>
            <a:endParaRPr lang="en-GB" dirty="0"/>
          </a:p>
        </p:txBody>
      </p:sp>
      <p:sp>
        <p:nvSpPr>
          <p:cNvPr id="12" name="Content Placeholder 2">
            <a:extLst>
              <a:ext uri="{FF2B5EF4-FFF2-40B4-BE49-F238E27FC236}">
                <a16:creationId xmlns:a16="http://schemas.microsoft.com/office/drawing/2014/main" id="{0EBC2654-7541-FC41-A4E7-168E69A9E4C4}"/>
              </a:ext>
            </a:extLst>
          </p:cNvPr>
          <p:cNvSpPr txBox="1">
            <a:spLocks/>
          </p:cNvSpPr>
          <p:nvPr/>
        </p:nvSpPr>
        <p:spPr>
          <a:xfrm>
            <a:off x="4874013" y="3798113"/>
            <a:ext cx="4227406" cy="582804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en-GB" sz="2000" spc="120" dirty="0">
                <a:latin typeface="Arial"/>
                <a:ea typeface="Calibri" panose="020F0502020204030204" pitchFamily="34" charset="0"/>
                <a:cs typeface="Calibri"/>
              </a:rPr>
              <a:t>We have explored how drinking alcohol may affect someone's health and their </a:t>
            </a:r>
            <a:r>
              <a:rPr lang="en-GB" sz="2000" spc="120" dirty="0">
                <a:latin typeface="Arial"/>
                <a:cs typeface="Arial"/>
              </a:rPr>
              <a:t>safety.</a:t>
            </a:r>
          </a:p>
          <a:p>
            <a:pPr marL="756920" indent="-572770">
              <a:lnSpc>
                <a:spcPct val="100000"/>
              </a:lnSpc>
              <a:buClr>
                <a:srgbClr val="52136A"/>
              </a:buClr>
            </a:pPr>
            <a:endParaRPr lang="en-GB" sz="2600" dirty="0">
              <a:ea typeface="Calibri" panose="020F0502020204030204" pitchFamily="34" charset="0"/>
              <a:cs typeface="Calibri" panose="020F0502020204030204" pitchFamily="34" charset="0"/>
            </a:endParaRPr>
          </a:p>
          <a:p>
            <a:endParaRPr lang="en-GB" dirty="0"/>
          </a:p>
        </p:txBody>
      </p:sp>
      <p:sp>
        <p:nvSpPr>
          <p:cNvPr id="13" name="Rectangle 12">
            <a:extLst>
              <a:ext uri="{FF2B5EF4-FFF2-40B4-BE49-F238E27FC236}">
                <a16:creationId xmlns:a16="http://schemas.microsoft.com/office/drawing/2014/main" id="{5F6B2D7C-2412-AF48-A20D-192EDED13EA3}"/>
              </a:ext>
            </a:extLst>
          </p:cNvPr>
          <p:cNvSpPr/>
          <p:nvPr/>
        </p:nvSpPr>
        <p:spPr>
          <a:xfrm>
            <a:off x="-3888" y="119"/>
            <a:ext cx="9913483" cy="6857761"/>
          </a:xfrm>
          <a:prstGeom prst="rect">
            <a:avLst/>
          </a:prstGeom>
          <a:solidFill>
            <a:schemeClr val="tx1">
              <a:lumMod val="50000"/>
              <a:lumOff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cs typeface="Calibri"/>
            </a:endParaRPr>
          </a:p>
        </p:txBody>
      </p:sp>
    </p:spTree>
    <p:custDataLst>
      <p:tags r:id="rId1"/>
    </p:custDataLst>
    <p:extLst>
      <p:ext uri="{BB962C8B-B14F-4D97-AF65-F5344CB8AC3E}">
        <p14:creationId xmlns:p14="http://schemas.microsoft.com/office/powerpoint/2010/main" val="6914721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4754E7C-E5BE-4648-9AFC-1A9B0EE0F8BD}"/>
              </a:ext>
            </a:extLst>
          </p:cNvPr>
          <p:cNvSpPr/>
          <p:nvPr/>
        </p:nvSpPr>
        <p:spPr>
          <a:xfrm>
            <a:off x="0" y="-82551"/>
            <a:ext cx="4511710" cy="7023101"/>
          </a:xfrm>
          <a:prstGeom prst="rect">
            <a:avLst/>
          </a:prstGeom>
          <a:solidFill>
            <a:srgbClr val="6F2F8B"/>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anchor="ctr"/>
          <a:lstStyle/>
          <a:p>
            <a:pPr algn="ctr">
              <a:defRPr/>
            </a:pPr>
            <a:endParaRPr lang="en-US"/>
          </a:p>
        </p:txBody>
      </p:sp>
      <p:sp>
        <p:nvSpPr>
          <p:cNvPr id="2" name="Title 1">
            <a:extLst>
              <a:ext uri="{FF2B5EF4-FFF2-40B4-BE49-F238E27FC236}">
                <a16:creationId xmlns:a16="http://schemas.microsoft.com/office/drawing/2014/main" id="{8DADB2C4-CD67-4C39-A949-24A37922EDDE}"/>
              </a:ext>
            </a:extLst>
          </p:cNvPr>
          <p:cNvSpPr>
            <a:spLocks noGrp="1"/>
          </p:cNvSpPr>
          <p:nvPr>
            <p:ph type="title"/>
          </p:nvPr>
        </p:nvSpPr>
        <p:spPr>
          <a:xfrm>
            <a:off x="557049" y="487196"/>
            <a:ext cx="3394842" cy="5314815"/>
          </a:xfrm>
        </p:spPr>
        <p:txBody>
          <a:bodyPr>
            <a:normAutofit/>
          </a:bodyPr>
          <a:lstStyle/>
          <a:p>
            <a:pPr algn="ctr">
              <a:lnSpc>
                <a:spcPct val="100000"/>
              </a:lnSpc>
            </a:pPr>
            <a:r>
              <a:rPr lang="en-GB" sz="3600" b="1" spc="120" dirty="0">
                <a:solidFill>
                  <a:schemeClr val="bg1"/>
                </a:solidFill>
                <a:latin typeface="Arial" panose="020B0604020202020204" pitchFamily="34" charset="0"/>
                <a:cs typeface="Arial" panose="020B0604020202020204" pitchFamily="34" charset="0"/>
              </a:rPr>
              <a:t>What can you remember?</a:t>
            </a:r>
            <a:endParaRPr lang="en-GB" sz="3600" spc="120"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A8A4003-D58D-4888-964E-F7811BBF48B4}"/>
              </a:ext>
            </a:extLst>
          </p:cNvPr>
          <p:cNvSpPr>
            <a:spLocks noGrp="1"/>
          </p:cNvSpPr>
          <p:nvPr>
            <p:ph idx="1"/>
          </p:nvPr>
        </p:nvSpPr>
        <p:spPr>
          <a:xfrm>
            <a:off x="4907013" y="551894"/>
            <a:ext cx="4013441" cy="1805040"/>
          </a:xfrm>
        </p:spPr>
        <p:txBody>
          <a:bodyPr vert="horz" lIns="91440" tIns="45720" rIns="91440" bIns="45720" rtlCol="0" anchor="t">
            <a:normAutofit/>
          </a:bodyPr>
          <a:lstStyle/>
          <a:p>
            <a:pPr marL="0" indent="0">
              <a:lnSpc>
                <a:spcPct val="100000"/>
              </a:lnSpc>
              <a:spcBef>
                <a:spcPts val="1500"/>
              </a:spcBef>
              <a:spcAft>
                <a:spcPts val="800"/>
              </a:spcAft>
              <a:buNone/>
            </a:pPr>
            <a:r>
              <a:rPr lang="en-GB" sz="2000" b="1" spc="120">
                <a:latin typeface="Arial"/>
                <a:ea typeface="+mn-lt"/>
                <a:cs typeface="Calibri"/>
              </a:rPr>
              <a:t>CAN YOU……</a:t>
            </a:r>
            <a:endParaRPr lang="en-GB" sz="2000" spc="120">
              <a:latin typeface="Arial"/>
              <a:ea typeface="+mn-lt"/>
              <a:cs typeface="+mn-lt"/>
            </a:endParaRPr>
          </a:p>
          <a:p>
            <a:pPr marL="342900" indent="-342900">
              <a:lnSpc>
                <a:spcPct val="100000"/>
              </a:lnSpc>
              <a:spcBef>
                <a:spcPts val="1500"/>
              </a:spcBef>
            </a:pPr>
            <a:r>
              <a:rPr lang="en-GB" sz="2000" spc="120">
                <a:latin typeface="Arial"/>
                <a:ea typeface="+mn-lt"/>
                <a:cs typeface="+mn-lt"/>
              </a:rPr>
              <a:t>Give examples of 2 different drinks and the number of units in them?</a:t>
            </a:r>
            <a:endParaRPr lang="en-US" sz="2000" spc="120">
              <a:latin typeface="Arial"/>
              <a:ea typeface="+mn-lt"/>
              <a:cs typeface="+mn-lt"/>
            </a:endParaRPr>
          </a:p>
          <a:p>
            <a:pPr marL="890270" indent="-480695">
              <a:lnSpc>
                <a:spcPct val="100000"/>
              </a:lnSpc>
              <a:spcBef>
                <a:spcPts val="1500"/>
              </a:spcBef>
              <a:spcAft>
                <a:spcPts val="800"/>
              </a:spcAft>
            </a:pPr>
            <a:endParaRPr lang="en-GB" sz="2000">
              <a:latin typeface="Arial"/>
              <a:ea typeface="+mn-lt"/>
              <a:cs typeface="Times New Roman"/>
            </a:endParaRPr>
          </a:p>
          <a:p>
            <a:endParaRPr lang="en-GB">
              <a:latin typeface="Calibri"/>
              <a:ea typeface="+mn-lt"/>
              <a:cs typeface="Calibri"/>
            </a:endParaRPr>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61FCB234-9B01-43D0-9E11-4493C85D398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469313" y="6030830"/>
            <a:ext cx="1189072" cy="760495"/>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CD0B32B2-80C0-43B0-94F0-7AC9C3814313}"/>
              </a:ext>
            </a:extLst>
          </p:cNvPr>
          <p:cNvPicPr>
            <a:picLocks noChangeAspect="1"/>
          </p:cNvPicPr>
          <p:nvPr/>
        </p:nvPicPr>
        <p:blipFill>
          <a:blip r:embed="rId5"/>
          <a:stretch>
            <a:fillRect/>
          </a:stretch>
        </p:blipFill>
        <p:spPr>
          <a:xfrm>
            <a:off x="115888" y="6115681"/>
            <a:ext cx="1068827" cy="675644"/>
          </a:xfrm>
          <a:prstGeom prst="rect">
            <a:avLst/>
          </a:prstGeom>
          <a:effectLst>
            <a:outerShdw blurRad="50800" dist="38100" dir="2700000" algn="tl" rotWithShape="0">
              <a:prstClr val="black">
                <a:alpha val="40000"/>
              </a:prstClr>
            </a:outerShdw>
          </a:effectLst>
        </p:spPr>
      </p:pic>
      <p:sp>
        <p:nvSpPr>
          <p:cNvPr id="9" name="Content Placeholder 2">
            <a:extLst>
              <a:ext uri="{FF2B5EF4-FFF2-40B4-BE49-F238E27FC236}">
                <a16:creationId xmlns:a16="http://schemas.microsoft.com/office/drawing/2014/main" id="{00AD1C23-9000-4BE1-955F-CB7C881BE5B2}"/>
              </a:ext>
            </a:extLst>
          </p:cNvPr>
          <p:cNvSpPr txBox="1">
            <a:spLocks/>
          </p:cNvSpPr>
          <p:nvPr/>
        </p:nvSpPr>
        <p:spPr>
          <a:xfrm>
            <a:off x="4908451" y="2307369"/>
            <a:ext cx="4013441" cy="69079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1500"/>
              </a:spcBef>
            </a:pPr>
            <a:r>
              <a:rPr lang="en-GB" sz="2000" spc="120">
                <a:latin typeface="Arial"/>
                <a:ea typeface="+mn-lt"/>
                <a:cs typeface="+mn-lt"/>
              </a:rPr>
              <a:t>Give two examples of when adults shouldn’t drink?</a:t>
            </a:r>
            <a:endParaRPr lang="en-US" sz="2000" spc="120">
              <a:latin typeface="Arial"/>
              <a:ea typeface="+mn-lt"/>
              <a:cs typeface="+mn-lt"/>
            </a:endParaRPr>
          </a:p>
          <a:p>
            <a:pPr marL="0" indent="0">
              <a:lnSpc>
                <a:spcPct val="100000"/>
              </a:lnSpc>
              <a:spcBef>
                <a:spcPts val="1500"/>
              </a:spcBef>
              <a:buNone/>
            </a:pPr>
            <a:endParaRPr lang="en-GB" sz="2000" spc="120" dirty="0">
              <a:latin typeface="Arial"/>
              <a:ea typeface="+mn-lt"/>
              <a:cs typeface="+mn-lt"/>
            </a:endParaRPr>
          </a:p>
          <a:p>
            <a:pPr marL="890270" indent="-480695">
              <a:lnSpc>
                <a:spcPct val="100000"/>
              </a:lnSpc>
              <a:spcBef>
                <a:spcPts val="1500"/>
              </a:spcBef>
              <a:spcAft>
                <a:spcPts val="800"/>
              </a:spcAft>
            </a:pPr>
            <a:endParaRPr lang="en-GB" sz="2000">
              <a:latin typeface="Arial"/>
              <a:ea typeface="+mn-lt"/>
              <a:cs typeface="Times New Roman"/>
            </a:endParaRPr>
          </a:p>
          <a:p>
            <a:endParaRPr lang="en-GB"/>
          </a:p>
        </p:txBody>
      </p:sp>
      <p:sp>
        <p:nvSpPr>
          <p:cNvPr id="11" name="Content Placeholder 2">
            <a:extLst>
              <a:ext uri="{FF2B5EF4-FFF2-40B4-BE49-F238E27FC236}">
                <a16:creationId xmlns:a16="http://schemas.microsoft.com/office/drawing/2014/main" id="{1C4C11CA-80EA-43AE-B132-00B84A46DF15}"/>
              </a:ext>
            </a:extLst>
          </p:cNvPr>
          <p:cNvSpPr txBox="1">
            <a:spLocks/>
          </p:cNvSpPr>
          <p:nvPr/>
        </p:nvSpPr>
        <p:spPr>
          <a:xfrm>
            <a:off x="4908451" y="3047803"/>
            <a:ext cx="4013441" cy="53023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1500"/>
              </a:spcBef>
              <a:spcAft>
                <a:spcPts val="800"/>
              </a:spcAft>
            </a:pPr>
            <a:r>
              <a:rPr lang="en-GB" sz="2000" spc="120" dirty="0">
                <a:latin typeface="Arial"/>
                <a:ea typeface="+mn-lt"/>
                <a:cs typeface="+mn-lt"/>
              </a:rPr>
              <a:t>How old must someone be to buy alcohol in a shop, pub or </a:t>
            </a:r>
            <a:r>
              <a:rPr lang="en-GB" sz="2000" spc="120">
                <a:latin typeface="Arial"/>
                <a:ea typeface="+mn-lt"/>
                <a:cs typeface="+mn-lt"/>
              </a:rPr>
              <a:t>restaurant?</a:t>
            </a:r>
            <a:endParaRPr lang="en-US"/>
          </a:p>
          <a:p>
            <a:pPr marL="890270" indent="-480695">
              <a:lnSpc>
                <a:spcPct val="100000"/>
              </a:lnSpc>
              <a:spcBef>
                <a:spcPts val="1500"/>
              </a:spcBef>
              <a:spcAft>
                <a:spcPts val="800"/>
              </a:spcAft>
            </a:pPr>
            <a:endParaRPr lang="en-GB" sz="2000">
              <a:latin typeface="Arial"/>
              <a:ea typeface="+mn-lt"/>
              <a:cs typeface="Times New Roman"/>
            </a:endParaRPr>
          </a:p>
          <a:p>
            <a:endParaRPr lang="en-GB"/>
          </a:p>
        </p:txBody>
      </p:sp>
      <p:sp>
        <p:nvSpPr>
          <p:cNvPr id="13" name="Content Placeholder 2">
            <a:extLst>
              <a:ext uri="{FF2B5EF4-FFF2-40B4-BE49-F238E27FC236}">
                <a16:creationId xmlns:a16="http://schemas.microsoft.com/office/drawing/2014/main" id="{74160398-063C-47EA-A2E2-2DD46D6CC8F3}"/>
              </a:ext>
            </a:extLst>
          </p:cNvPr>
          <p:cNvSpPr txBox="1">
            <a:spLocks/>
          </p:cNvSpPr>
          <p:nvPr/>
        </p:nvSpPr>
        <p:spPr>
          <a:xfrm>
            <a:off x="4906294" y="4113165"/>
            <a:ext cx="4013441" cy="110054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1500"/>
              </a:spcBef>
            </a:pPr>
            <a:r>
              <a:rPr lang="en-GB" sz="2000" spc="120" dirty="0">
                <a:latin typeface="Arial"/>
                <a:ea typeface="+mn-lt"/>
                <a:cs typeface="+mn-lt"/>
              </a:rPr>
              <a:t>Is it legal for an adult to buy alcohol for someone who is underage?</a:t>
            </a:r>
          </a:p>
          <a:p>
            <a:pPr marL="890270" indent="-480695">
              <a:lnSpc>
                <a:spcPct val="100000"/>
              </a:lnSpc>
              <a:spcBef>
                <a:spcPts val="1500"/>
              </a:spcBef>
              <a:spcAft>
                <a:spcPts val="800"/>
              </a:spcAft>
            </a:pPr>
            <a:endParaRPr lang="en-GB" sz="2000" dirty="0">
              <a:latin typeface="Arial"/>
              <a:ea typeface="+mn-lt"/>
              <a:cs typeface="Times New Roman"/>
            </a:endParaRPr>
          </a:p>
          <a:p>
            <a:endParaRPr lang="en-GB" dirty="0"/>
          </a:p>
        </p:txBody>
      </p:sp>
      <p:sp>
        <p:nvSpPr>
          <p:cNvPr id="14" name="TextBox 13">
            <a:extLst>
              <a:ext uri="{FF2B5EF4-FFF2-40B4-BE49-F238E27FC236}">
                <a16:creationId xmlns:a16="http://schemas.microsoft.com/office/drawing/2014/main" id="{FBF18F7E-0439-4658-B8F2-C07C10D934E1}"/>
              </a:ext>
            </a:extLst>
          </p:cNvPr>
          <p:cNvSpPr txBox="1"/>
          <p:nvPr/>
        </p:nvSpPr>
        <p:spPr>
          <a:xfrm>
            <a:off x="4954437" y="5285117"/>
            <a:ext cx="409467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000" spc="120" dirty="0">
                <a:latin typeface="Arial"/>
                <a:cs typeface="Arial"/>
              </a:rPr>
              <a:t>Give two examples of situations where it would be unsafe to try alcohol.</a:t>
            </a:r>
            <a:endParaRPr lang="en-US" sz="2000" spc="120" dirty="0">
              <a:cs typeface="Calibri"/>
            </a:endParaRPr>
          </a:p>
        </p:txBody>
      </p:sp>
      <p:sp>
        <p:nvSpPr>
          <p:cNvPr id="8" name="Rectangle 7">
            <a:extLst>
              <a:ext uri="{FF2B5EF4-FFF2-40B4-BE49-F238E27FC236}">
                <a16:creationId xmlns:a16="http://schemas.microsoft.com/office/drawing/2014/main" id="{7F45F4F1-797E-4424-B3A8-3D1641B1337F}"/>
              </a:ext>
            </a:extLst>
          </p:cNvPr>
          <p:cNvSpPr/>
          <p:nvPr/>
        </p:nvSpPr>
        <p:spPr>
          <a:xfrm>
            <a:off x="-3888" y="119"/>
            <a:ext cx="9913483" cy="6857761"/>
          </a:xfrm>
          <a:prstGeom prst="rect">
            <a:avLst/>
          </a:prstGeom>
          <a:solidFill>
            <a:schemeClr val="tx1">
              <a:lumMod val="50000"/>
              <a:lumOff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cs typeface="Calibri"/>
            </a:endParaRPr>
          </a:p>
        </p:txBody>
      </p:sp>
    </p:spTree>
    <p:custDataLst>
      <p:tags r:id="rId1"/>
    </p:custDataLst>
    <p:extLst>
      <p:ext uri="{BB962C8B-B14F-4D97-AF65-F5344CB8AC3E}">
        <p14:creationId xmlns:p14="http://schemas.microsoft.com/office/powerpoint/2010/main" val="12816024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581" y="-1"/>
            <a:ext cx="9936515" cy="5802923"/>
          </a:xfrm>
          <a:prstGeom prst="rect">
            <a:avLst/>
          </a:prstGeom>
          <a:solidFill>
            <a:srgbClr val="5C24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405467" y="1327150"/>
            <a:ext cx="7111703" cy="2870200"/>
          </a:xfrm>
          <a:noFill/>
        </p:spPr>
        <p:txBody>
          <a:bodyPr>
            <a:normAutofit fontScale="90000"/>
          </a:bodyPr>
          <a:lstStyle/>
          <a:p>
            <a:pPr>
              <a:lnSpc>
                <a:spcPct val="100000"/>
              </a:lnSpc>
            </a:pPr>
            <a:br>
              <a:rPr lang="en-GB"/>
            </a:br>
            <a:br>
              <a:rPr lang="en-GB"/>
            </a:br>
            <a:br>
              <a:rPr lang="en-GB"/>
            </a:br>
            <a:br>
              <a:rPr lang="en-GB"/>
            </a:br>
            <a:br>
              <a:rPr lang="en-GB"/>
            </a:br>
            <a:br>
              <a:rPr lang="en-GB"/>
            </a:br>
            <a:br>
              <a:rPr lang="en-GB"/>
            </a:br>
            <a:br>
              <a:rPr lang="en-GB"/>
            </a:br>
            <a:br>
              <a:rPr lang="en-GB"/>
            </a:br>
            <a:br>
              <a:rPr lang="en-GB"/>
            </a:br>
            <a:br>
              <a:rPr lang="en-GB"/>
            </a:br>
            <a:br>
              <a:rPr lang="en-GB"/>
            </a:br>
            <a:br>
              <a:rPr lang="en-GB"/>
            </a:br>
            <a:br>
              <a:rPr lang="en-GB"/>
            </a:br>
            <a:br>
              <a:rPr lang="en-GB"/>
            </a:br>
            <a:br>
              <a:rPr lang="en-GB"/>
            </a:br>
            <a:br>
              <a:rPr lang="en-GB"/>
            </a:br>
            <a:br>
              <a:rPr lang="en-GB"/>
            </a:br>
            <a:br>
              <a:rPr lang="en-GB" spc="130">
                <a:latin typeface="Arial" panose="020B0604020202020204" pitchFamily="34" charset="0"/>
                <a:cs typeface="Arial" panose="020B0604020202020204" pitchFamily="34" charset="0"/>
              </a:rPr>
            </a:br>
            <a:r>
              <a:rPr lang="en-GB" b="1" spc="120">
                <a:solidFill>
                  <a:schemeClr val="bg1"/>
                </a:solidFill>
                <a:latin typeface="Arial" panose="020B0604020202020204" pitchFamily="34" charset="0"/>
                <a:cs typeface="Arial" panose="020B0604020202020204" pitchFamily="34" charset="0"/>
              </a:rPr>
              <a:t>Talk about alcohol</a:t>
            </a:r>
            <a:br>
              <a:rPr lang="en-GB" sz="3600" b="1" spc="120">
                <a:solidFill>
                  <a:schemeClr val="bg1"/>
                </a:solidFill>
                <a:latin typeface="Arial" panose="020B0604020202020204" pitchFamily="34" charset="0"/>
                <a:cs typeface="Arial" panose="020B0604020202020204" pitchFamily="34" charset="0"/>
              </a:rPr>
            </a:br>
            <a:r>
              <a:rPr lang="en-GB" sz="3600" b="1" cap="none" spc="120">
                <a:solidFill>
                  <a:schemeClr val="bg1"/>
                </a:solidFill>
                <a:latin typeface="Arial" panose="020B0604020202020204" pitchFamily="34" charset="0"/>
                <a:cs typeface="Arial" panose="020B0604020202020204" pitchFamily="34" charset="0"/>
              </a:rPr>
              <a:t>Foundation learning</a:t>
            </a:r>
            <a:br>
              <a:rPr lang="en-GB" sz="3600" spc="130">
                <a:latin typeface="Arial" panose="020B0604020202020204" pitchFamily="34" charset="0"/>
                <a:cs typeface="Arial" panose="020B0604020202020204" pitchFamily="34" charset="0"/>
              </a:rPr>
            </a:br>
            <a:r>
              <a:rPr lang="en-GB" sz="3600"/>
              <a:t>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4355" y="5921293"/>
            <a:ext cx="792865" cy="7988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58607" y="440091"/>
            <a:ext cx="1468855" cy="978401"/>
          </a:xfrm>
          <a:prstGeom prst="rect">
            <a:avLst/>
          </a:prstGeom>
        </p:spPr>
      </p:pic>
      <p:pic>
        <p:nvPicPr>
          <p:cNvPr id="11" name="Picture 10" descr="Graphical user interface, text&#10;&#10;Description automatically generated">
            <a:extLst>
              <a:ext uri="{FF2B5EF4-FFF2-40B4-BE49-F238E27FC236}">
                <a16:creationId xmlns:a16="http://schemas.microsoft.com/office/drawing/2014/main" id="{EDF3AEF3-263F-0D44-BDDB-9E8D2F34C55E}"/>
              </a:ext>
            </a:extLst>
          </p:cNvPr>
          <p:cNvPicPr>
            <a:picLocks noChangeAspect="1"/>
          </p:cNvPicPr>
          <p:nvPr/>
        </p:nvPicPr>
        <p:blipFill>
          <a:blip r:embed="rId5"/>
          <a:stretch>
            <a:fillRect/>
          </a:stretch>
        </p:blipFill>
        <p:spPr>
          <a:xfrm>
            <a:off x="8518816" y="6007430"/>
            <a:ext cx="1102829" cy="626607"/>
          </a:xfrm>
          <a:prstGeom prst="rect">
            <a:avLst/>
          </a:prstGeom>
        </p:spPr>
      </p:pic>
      <p:sp>
        <p:nvSpPr>
          <p:cNvPr id="12" name="Rectangle 11">
            <a:extLst>
              <a:ext uri="{FF2B5EF4-FFF2-40B4-BE49-F238E27FC236}">
                <a16:creationId xmlns:a16="http://schemas.microsoft.com/office/drawing/2014/main" id="{A5C4FB18-FAEE-4040-B609-8F9796C15019}"/>
              </a:ext>
            </a:extLst>
          </p:cNvPr>
          <p:cNvSpPr/>
          <p:nvPr/>
        </p:nvSpPr>
        <p:spPr>
          <a:xfrm>
            <a:off x="0" y="5793194"/>
            <a:ext cx="9936515" cy="1055078"/>
          </a:xfrm>
          <a:prstGeom prst="rect">
            <a:avLst/>
          </a:prstGeom>
          <a:solidFill>
            <a:schemeClr val="tx1">
              <a:lumMod val="50000"/>
              <a:lumOff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044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3A093E-5AA6-AB4A-8B7D-B81AE097972D}"/>
              </a:ext>
            </a:extLst>
          </p:cNvPr>
          <p:cNvSpPr/>
          <p:nvPr/>
        </p:nvSpPr>
        <p:spPr>
          <a:xfrm>
            <a:off x="-1" y="-44450"/>
            <a:ext cx="4541123" cy="6946900"/>
          </a:xfrm>
          <a:prstGeom prst="rect">
            <a:avLst/>
          </a:prstGeom>
          <a:solidFill>
            <a:srgbClr val="E4B00B"/>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anchor="ctr"/>
          <a:lstStyle/>
          <a:p>
            <a:pPr algn="ctr">
              <a:defRPr/>
            </a:pPr>
            <a:endParaRPr lang="en-US"/>
          </a:p>
        </p:txBody>
      </p:sp>
      <p:sp>
        <p:nvSpPr>
          <p:cNvPr id="2" name="Title 1">
            <a:extLst>
              <a:ext uri="{FF2B5EF4-FFF2-40B4-BE49-F238E27FC236}">
                <a16:creationId xmlns:a16="http://schemas.microsoft.com/office/drawing/2014/main" id="{4584EAEE-1855-46AD-AA40-72DF36539F53}"/>
              </a:ext>
            </a:extLst>
          </p:cNvPr>
          <p:cNvSpPr>
            <a:spLocks noGrp="1"/>
          </p:cNvSpPr>
          <p:nvPr>
            <p:ph type="title"/>
          </p:nvPr>
        </p:nvSpPr>
        <p:spPr>
          <a:xfrm>
            <a:off x="700088" y="560167"/>
            <a:ext cx="2927368" cy="5398505"/>
          </a:xfrm>
        </p:spPr>
        <p:txBody>
          <a:bodyPr>
            <a:noAutofit/>
          </a:bodyPr>
          <a:lstStyle/>
          <a:p>
            <a:pPr algn="ctr"/>
            <a:r>
              <a:rPr lang="en-GB" sz="3200" b="1" spc="120">
                <a:solidFill>
                  <a:schemeClr val="bg1"/>
                </a:solidFill>
                <a:latin typeface="Arial" panose="020B0604020202020204" pitchFamily="34" charset="0"/>
                <a:cs typeface="Arial" panose="020B0604020202020204" pitchFamily="34" charset="0"/>
              </a:rPr>
              <a:t>Intended learning outcomes</a:t>
            </a:r>
            <a:br>
              <a:rPr lang="en-GB" sz="3600"/>
            </a:br>
            <a:endParaRPr lang="en-GB" sz="3600"/>
          </a:p>
        </p:txBody>
      </p:sp>
      <p:sp>
        <p:nvSpPr>
          <p:cNvPr id="3" name="Content Placeholder 2">
            <a:extLst>
              <a:ext uri="{FF2B5EF4-FFF2-40B4-BE49-F238E27FC236}">
                <a16:creationId xmlns:a16="http://schemas.microsoft.com/office/drawing/2014/main" id="{E149B877-302B-4A80-9BD6-742BEC8631B5}"/>
              </a:ext>
            </a:extLst>
          </p:cNvPr>
          <p:cNvSpPr>
            <a:spLocks noGrp="1"/>
          </p:cNvSpPr>
          <p:nvPr>
            <p:ph idx="1"/>
          </p:nvPr>
        </p:nvSpPr>
        <p:spPr>
          <a:xfrm>
            <a:off x="4953000" y="450814"/>
            <a:ext cx="4541123" cy="5840632"/>
          </a:xfrm>
        </p:spPr>
        <p:txBody>
          <a:bodyPr vert="horz" lIns="91440" tIns="45720" rIns="91440" bIns="45720" rtlCol="0" anchor="t">
            <a:normAutofit/>
          </a:bodyPr>
          <a:lstStyle/>
          <a:p>
            <a:pPr marL="0" indent="0">
              <a:lnSpc>
                <a:spcPct val="120000"/>
              </a:lnSpc>
              <a:buNone/>
            </a:pPr>
            <a:r>
              <a:rPr lang="en-GB" sz="2400" b="1" spc="120" dirty="0">
                <a:latin typeface="Arial"/>
                <a:ea typeface="Calibri" panose="020F0502020204030204" pitchFamily="34" charset="0"/>
                <a:cs typeface="Calibri"/>
              </a:rPr>
              <a:t>I will be able to </a:t>
            </a:r>
            <a:endParaRPr lang="en-US" sz="2400" spc="120" dirty="0">
              <a:latin typeface="Arial"/>
              <a:ea typeface="+mn-lt"/>
              <a:cs typeface="+mn-lt"/>
            </a:endParaRPr>
          </a:p>
          <a:p>
            <a:pPr>
              <a:lnSpc>
                <a:spcPct val="100000"/>
              </a:lnSpc>
              <a:spcBef>
                <a:spcPts val="1500"/>
              </a:spcBef>
              <a:buFont typeface="Arial"/>
              <a:buChar char="•"/>
            </a:pPr>
            <a:r>
              <a:rPr lang="en-GB" sz="2400" spc="120" dirty="0">
                <a:latin typeface="Arial"/>
                <a:ea typeface="+mn-lt"/>
                <a:cs typeface="+mn-lt"/>
              </a:rPr>
              <a:t>Explain what a unit of alcohol is and say how many units are in different drinks.</a:t>
            </a:r>
            <a:endParaRPr lang="en-US" sz="2400" spc="120" dirty="0">
              <a:latin typeface="Arial"/>
              <a:ea typeface="+mn-lt"/>
              <a:cs typeface="+mn-lt"/>
            </a:endParaRPr>
          </a:p>
          <a:p>
            <a:pPr>
              <a:lnSpc>
                <a:spcPct val="100000"/>
              </a:lnSpc>
              <a:spcBef>
                <a:spcPts val="1500"/>
              </a:spcBef>
              <a:buFont typeface="Arial"/>
            </a:pPr>
            <a:r>
              <a:rPr lang="en-GB" sz="2400" spc="120" dirty="0">
                <a:latin typeface="Arial"/>
                <a:ea typeface="+mn-lt"/>
                <a:cs typeface="+mn-lt"/>
              </a:rPr>
              <a:t>Explain how alcohol can affect the body.</a:t>
            </a:r>
          </a:p>
          <a:p>
            <a:pPr>
              <a:lnSpc>
                <a:spcPct val="100000"/>
              </a:lnSpc>
              <a:spcBef>
                <a:spcPts val="1500"/>
              </a:spcBef>
              <a:buFont typeface="Arial"/>
            </a:pPr>
            <a:r>
              <a:rPr lang="en-GB" sz="2400" spc="120" dirty="0">
                <a:latin typeface="Arial"/>
                <a:ea typeface="+mn-lt"/>
                <a:cs typeface="+mn-lt"/>
              </a:rPr>
              <a:t>Say when it is against the law to buy and drink alcohol.  </a:t>
            </a:r>
          </a:p>
          <a:p>
            <a:pPr>
              <a:lnSpc>
                <a:spcPct val="100000"/>
              </a:lnSpc>
              <a:spcBef>
                <a:spcPts val="1500"/>
              </a:spcBef>
              <a:buFont typeface="Arial"/>
            </a:pPr>
            <a:r>
              <a:rPr lang="en-GB" sz="2400" spc="120" dirty="0">
                <a:latin typeface="Arial"/>
                <a:ea typeface="+mn-lt"/>
                <a:cs typeface="+mn-lt"/>
              </a:rPr>
              <a:t>Give examples of when drinking alcohol is risky or dangerous.</a:t>
            </a:r>
            <a:endParaRPr lang="en-GB" sz="2400" spc="120" dirty="0">
              <a:latin typeface="Arial"/>
              <a:cs typeface="Calibri"/>
            </a:endParaRPr>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A3C2AC32-D297-4146-AEB1-635007A4F1C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469313" y="6030830"/>
            <a:ext cx="1189072" cy="760495"/>
          </a:xfrm>
          <a:prstGeom prst="rect">
            <a:avLst/>
          </a:prstGeom>
          <a:effectLst>
            <a:outerShdw blurRad="50800" dist="38100" dir="2700000" algn="tl" rotWithShape="0">
              <a:prstClr val="black">
                <a:alpha val="40000"/>
              </a:prstClr>
            </a:outerShdw>
          </a:effectLst>
        </p:spPr>
      </p:pic>
      <p:pic>
        <p:nvPicPr>
          <p:cNvPr id="6" name="Picture 5" descr="A picture containing text, clipart&#10;&#10;Description automatically generated">
            <a:extLst>
              <a:ext uri="{FF2B5EF4-FFF2-40B4-BE49-F238E27FC236}">
                <a16:creationId xmlns:a16="http://schemas.microsoft.com/office/drawing/2014/main" id="{A6CACA3C-6D57-4457-91A7-FBFB6F88A10C}"/>
              </a:ext>
            </a:extLst>
          </p:cNvPr>
          <p:cNvPicPr>
            <a:picLocks noChangeAspect="1"/>
          </p:cNvPicPr>
          <p:nvPr/>
        </p:nvPicPr>
        <p:blipFill>
          <a:blip r:embed="rId5"/>
          <a:stretch>
            <a:fillRect/>
          </a:stretch>
        </p:blipFill>
        <p:spPr>
          <a:xfrm>
            <a:off x="115888" y="6115681"/>
            <a:ext cx="1068827" cy="675644"/>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3F71C2DE-97B8-8F41-9303-04DCEB896633}"/>
              </a:ext>
            </a:extLst>
          </p:cNvPr>
          <p:cNvSpPr/>
          <p:nvPr/>
        </p:nvSpPr>
        <p:spPr>
          <a:xfrm>
            <a:off x="-3888" y="119"/>
            <a:ext cx="9913483" cy="6857761"/>
          </a:xfrm>
          <a:prstGeom prst="rect">
            <a:avLst/>
          </a:prstGeom>
          <a:solidFill>
            <a:schemeClr val="tx1">
              <a:lumMod val="50000"/>
              <a:lumOff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cs typeface="Calibri"/>
            </a:endParaRPr>
          </a:p>
        </p:txBody>
      </p:sp>
    </p:spTree>
    <p:custDataLst>
      <p:tags r:id="rId1"/>
    </p:custDataLst>
    <p:extLst>
      <p:ext uri="{BB962C8B-B14F-4D97-AF65-F5344CB8AC3E}">
        <p14:creationId xmlns:p14="http://schemas.microsoft.com/office/powerpoint/2010/main" val="28566540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008C08D9-5472-D143-85B6-AD2B14A91F79}"/>
              </a:ext>
            </a:extLst>
          </p:cNvPr>
          <p:cNvPicPr>
            <a:picLocks noChangeAspect="1"/>
          </p:cNvPicPr>
          <p:nvPr/>
        </p:nvPicPr>
        <p:blipFill rotWithShape="1">
          <a:blip r:embed="rId3"/>
          <a:srcRect l="-6604" t="-6777" r="5094" b="-4518"/>
          <a:stretch/>
        </p:blipFill>
        <p:spPr>
          <a:xfrm>
            <a:off x="6092271" y="1553069"/>
            <a:ext cx="2877266" cy="3928931"/>
          </a:xfrm>
          <a:prstGeom prst="rect">
            <a:avLst/>
          </a:prstGeom>
        </p:spPr>
      </p:pic>
      <p:sp>
        <p:nvSpPr>
          <p:cNvPr id="14" name="Rectangle 13">
            <a:extLst>
              <a:ext uri="{FF2B5EF4-FFF2-40B4-BE49-F238E27FC236}">
                <a16:creationId xmlns:a16="http://schemas.microsoft.com/office/drawing/2014/main" id="{0B1F3809-FE62-8440-BA81-861952BECC65}"/>
              </a:ext>
            </a:extLst>
          </p:cNvPr>
          <p:cNvSpPr/>
          <p:nvPr/>
        </p:nvSpPr>
        <p:spPr>
          <a:xfrm>
            <a:off x="-13581" y="0"/>
            <a:ext cx="9936515" cy="1024468"/>
          </a:xfrm>
          <a:prstGeom prst="rect">
            <a:avLst/>
          </a:prstGeom>
          <a:solidFill>
            <a:srgbClr val="5C24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68338" y="441324"/>
            <a:ext cx="8495220" cy="443335"/>
          </a:xfrm>
        </p:spPr>
        <p:txBody>
          <a:bodyPr>
            <a:noAutofit/>
          </a:bodyPr>
          <a:lstStyle/>
          <a:p>
            <a:pPr algn="l"/>
            <a:r>
              <a:rPr lang="en-GB" sz="3200" b="1" cap="none">
                <a:solidFill>
                  <a:schemeClr val="bg1"/>
                </a:solidFill>
                <a:latin typeface="Arial" panose="020B0604020202020204" pitchFamily="34" charset="0"/>
                <a:cs typeface="Arial" panose="020B0604020202020204" pitchFamily="34" charset="0"/>
              </a:rPr>
              <a:t>What is alcohol?</a:t>
            </a:r>
          </a:p>
        </p:txBody>
      </p:sp>
      <p:sp>
        <p:nvSpPr>
          <p:cNvPr id="3" name="Content Placeholder 2"/>
          <p:cNvSpPr>
            <a:spLocks noGrp="1"/>
          </p:cNvSpPr>
          <p:nvPr>
            <p:ph sz="quarter" idx="13"/>
          </p:nvPr>
        </p:nvSpPr>
        <p:spPr>
          <a:xfrm>
            <a:off x="914257" y="1372629"/>
            <a:ext cx="5390412" cy="4998828"/>
          </a:xfrm>
          <a:ln>
            <a:noFill/>
          </a:ln>
        </p:spPr>
        <p:txBody>
          <a:bodyPr vert="horz" lIns="91440" tIns="45720" rIns="91440" bIns="45720" rtlCol="0" anchor="t">
            <a:normAutofit/>
          </a:bodyPr>
          <a:lstStyle/>
          <a:p>
            <a:pPr>
              <a:lnSpc>
                <a:spcPct val="100000"/>
              </a:lnSpc>
              <a:spcBef>
                <a:spcPts val="1500"/>
              </a:spcBef>
            </a:pPr>
            <a:r>
              <a:rPr lang="en-GB" sz="2400" cap="none" spc="120">
                <a:effectLst/>
                <a:latin typeface="Arial"/>
                <a:cs typeface="Arial"/>
              </a:rPr>
              <a:t>Alcohol is a legal drug.</a:t>
            </a:r>
            <a:r>
              <a:rPr lang="en-GB" sz="2400" cap="none" spc="120">
                <a:latin typeface="Arial"/>
                <a:cs typeface="Arial"/>
              </a:rPr>
              <a:t> </a:t>
            </a:r>
            <a:endParaRPr lang="en-GB" sz="2400" cap="none" spc="120">
              <a:effectLst/>
              <a:latin typeface="Arial" panose="020B0604020202020204" pitchFamily="34" charset="0"/>
              <a:cs typeface="Arial" panose="020B0604020202020204" pitchFamily="34" charset="0"/>
            </a:endParaRPr>
          </a:p>
          <a:p>
            <a:pPr>
              <a:lnSpc>
                <a:spcPct val="100000"/>
              </a:lnSpc>
              <a:spcBef>
                <a:spcPts val="1500"/>
              </a:spcBef>
            </a:pPr>
            <a:r>
              <a:rPr lang="en-GB" sz="2400" cap="none" spc="120">
                <a:effectLst/>
                <a:latin typeface="Arial"/>
                <a:cs typeface="Arial"/>
              </a:rPr>
              <a:t>Alcohol is made from fermented frui</a:t>
            </a:r>
            <a:r>
              <a:rPr lang="en-GB" sz="2400" cap="none" spc="120">
                <a:latin typeface="Arial"/>
                <a:cs typeface="Arial"/>
              </a:rPr>
              <a:t>t</a:t>
            </a:r>
            <a:r>
              <a:rPr lang="en-GB" sz="2400" cap="none" spc="120">
                <a:effectLst/>
                <a:latin typeface="Arial"/>
                <a:cs typeface="Arial"/>
              </a:rPr>
              <a:t> like grapes and apples, or cereals.</a:t>
            </a:r>
          </a:p>
          <a:p>
            <a:pPr>
              <a:lnSpc>
                <a:spcPct val="100000"/>
              </a:lnSpc>
              <a:spcBef>
                <a:spcPts val="1500"/>
              </a:spcBef>
            </a:pPr>
            <a:r>
              <a:rPr lang="en-GB" sz="2400" cap="none" spc="120">
                <a:effectLst/>
                <a:latin typeface="Arial"/>
                <a:cs typeface="Arial"/>
              </a:rPr>
              <a:t>Alcohol drinks can have different flavours and strengths.</a:t>
            </a:r>
          </a:p>
          <a:p>
            <a:pPr>
              <a:lnSpc>
                <a:spcPct val="100000"/>
              </a:lnSpc>
              <a:spcBef>
                <a:spcPts val="1500"/>
              </a:spcBef>
            </a:pPr>
            <a:r>
              <a:rPr lang="en-GB" sz="2400" cap="none" spc="120">
                <a:effectLst/>
                <a:latin typeface="Arial"/>
                <a:cs typeface="Arial"/>
              </a:rPr>
              <a:t>Alcohol affects how you feel, act, react and behave.</a:t>
            </a:r>
          </a:p>
          <a:p>
            <a:pPr>
              <a:lnSpc>
                <a:spcPct val="100000"/>
              </a:lnSpc>
              <a:spcBef>
                <a:spcPts val="1500"/>
              </a:spcBef>
            </a:pPr>
            <a:r>
              <a:rPr lang="en-GB" sz="2400" cap="none" spc="120">
                <a:effectLst/>
                <a:latin typeface="Arial"/>
                <a:cs typeface="Arial"/>
              </a:rPr>
              <a:t>Alcohol slows down your thoughts and movement.</a:t>
            </a:r>
            <a:r>
              <a:rPr lang="en-GB" sz="2400" cap="none" spc="120">
                <a:latin typeface="Arial"/>
                <a:cs typeface="Arial"/>
              </a:rPr>
              <a:t> </a:t>
            </a:r>
            <a:endParaRPr lang="en-GB" sz="2400" cap="none" spc="120">
              <a:effectLst/>
              <a:latin typeface="Arial" panose="020B0604020202020204" pitchFamily="34" charset="0"/>
              <a:cs typeface="Arial" panose="020B0604020202020204" pitchFamily="34" charset="0"/>
            </a:endParaRPr>
          </a:p>
        </p:txBody>
      </p:sp>
      <p:sp>
        <p:nvSpPr>
          <p:cNvPr id="5" name="TextBox 4"/>
          <p:cNvSpPr txBox="1"/>
          <p:nvPr/>
        </p:nvSpPr>
        <p:spPr>
          <a:xfrm>
            <a:off x="1153583" y="-963083"/>
            <a:ext cx="184666" cy="369332"/>
          </a:xfrm>
          <a:prstGeom prst="rect">
            <a:avLst/>
          </a:prstGeom>
          <a:noFill/>
        </p:spPr>
        <p:txBody>
          <a:bodyPr wrap="none" rtlCol="0">
            <a:spAutoFit/>
          </a:bodyPr>
          <a:lstStyle/>
          <a:p>
            <a:endParaRPr lang="en-US">
              <a:solidFill>
                <a:srgbClr val="660066"/>
              </a:solidFill>
            </a:endParaRPr>
          </a:p>
        </p:txBody>
      </p:sp>
      <p:pic>
        <p:nvPicPr>
          <p:cNvPr id="1030" name="Picture 6">
            <a:extLst>
              <a:ext uri="{FF2B5EF4-FFF2-40B4-BE49-F238E27FC236}">
                <a16:creationId xmlns:a16="http://schemas.microsoft.com/office/drawing/2014/main" id="{74157649-6D8B-D84A-A3D7-5F18F16F59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94000" y="-2606675"/>
            <a:ext cx="9537700" cy="304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6CB31E43-4D62-9C40-B05C-BA9AE7654BC4}"/>
              </a:ext>
            </a:extLst>
          </p:cNvPr>
          <p:cNvSpPr/>
          <p:nvPr/>
        </p:nvSpPr>
        <p:spPr>
          <a:xfrm>
            <a:off x="-13580" y="1024468"/>
            <a:ext cx="10401892" cy="5833532"/>
          </a:xfrm>
          <a:prstGeom prst="rect">
            <a:avLst/>
          </a:prstGeom>
          <a:solidFill>
            <a:schemeClr val="tx1">
              <a:lumMod val="50000"/>
              <a:lumOff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text, application, chat or text message&#10;&#10;Description automatically generated">
            <a:extLst>
              <a:ext uri="{FF2B5EF4-FFF2-40B4-BE49-F238E27FC236}">
                <a16:creationId xmlns:a16="http://schemas.microsoft.com/office/drawing/2014/main" id="{496C5F3C-17A3-4C6A-9B76-67718804435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469313" y="6030830"/>
            <a:ext cx="1189072" cy="760495"/>
          </a:xfrm>
          <a:prstGeom prst="rect">
            <a:avLst/>
          </a:prstGeom>
          <a:effectLst>
            <a:outerShdw blurRad="50800" dist="38100" dir="2700000" algn="tl" rotWithShape="0">
              <a:prstClr val="black">
                <a:alpha val="40000"/>
              </a:prstClr>
            </a:outerShdw>
          </a:effectLst>
        </p:spPr>
      </p:pic>
      <p:pic>
        <p:nvPicPr>
          <p:cNvPr id="8" name="Picture 7" descr="A picture containing text, clipart&#10;&#10;Description automatically generated">
            <a:extLst>
              <a:ext uri="{FF2B5EF4-FFF2-40B4-BE49-F238E27FC236}">
                <a16:creationId xmlns:a16="http://schemas.microsoft.com/office/drawing/2014/main" id="{0F5DBDAC-F472-4EA1-ABCF-1F3A902C7AFE}"/>
              </a:ext>
            </a:extLst>
          </p:cNvPr>
          <p:cNvPicPr>
            <a:picLocks noChangeAspect="1"/>
          </p:cNvPicPr>
          <p:nvPr/>
        </p:nvPicPr>
        <p:blipFill>
          <a:blip r:embed="rId6"/>
          <a:stretch>
            <a:fillRect/>
          </a:stretch>
        </p:blipFill>
        <p:spPr>
          <a:xfrm>
            <a:off x="115888" y="6115681"/>
            <a:ext cx="1068827" cy="6756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0286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inking Face Emoji (U+1F914)">
            <a:extLst>
              <a:ext uri="{FF2B5EF4-FFF2-40B4-BE49-F238E27FC236}">
                <a16:creationId xmlns:a16="http://schemas.microsoft.com/office/drawing/2014/main" id="{5F159F77-61D7-7B4D-820C-5CA3FB7C1D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2334" y="1371015"/>
            <a:ext cx="1908213" cy="190821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28C6506-1780-154D-8725-76F570159922}"/>
              </a:ext>
            </a:extLst>
          </p:cNvPr>
          <p:cNvSpPr/>
          <p:nvPr/>
        </p:nvSpPr>
        <p:spPr>
          <a:xfrm>
            <a:off x="-13581" y="0"/>
            <a:ext cx="9936515" cy="1024468"/>
          </a:xfrm>
          <a:prstGeom prst="rect">
            <a:avLst/>
          </a:prstGeom>
          <a:solidFill>
            <a:srgbClr val="5C24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68338" y="493182"/>
            <a:ext cx="8495219" cy="542453"/>
          </a:xfrm>
          <a:effectLst/>
        </p:spPr>
        <p:txBody>
          <a:bodyPr>
            <a:noAutofit/>
          </a:bodyPr>
          <a:lstStyle/>
          <a:p>
            <a:pPr algn="l"/>
            <a:r>
              <a:rPr lang="en-GB" sz="3200" b="1" cap="none" spc="120" dirty="0">
                <a:solidFill>
                  <a:schemeClr val="bg1"/>
                </a:solidFill>
                <a:latin typeface="Arial" panose="020B0604020202020204" pitchFamily="34" charset="0"/>
                <a:cs typeface="Arial" panose="020B0604020202020204" pitchFamily="34" charset="0"/>
              </a:rPr>
              <a:t>Icebreaker</a:t>
            </a:r>
            <a:br>
              <a:rPr lang="en-GB" sz="3200" b="1" cap="none" dirty="0">
                <a:solidFill>
                  <a:schemeClr val="bg1"/>
                </a:solidFill>
                <a:latin typeface="Arial" panose="020B0604020202020204" pitchFamily="34" charset="0"/>
                <a:cs typeface="Arial" panose="020B0604020202020204" pitchFamily="34" charset="0"/>
              </a:rPr>
            </a:br>
            <a:endParaRPr lang="en-GB" sz="3200" b="1" cap="none"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quarter" idx="13"/>
          </p:nvPr>
        </p:nvSpPr>
        <p:spPr>
          <a:xfrm>
            <a:off x="650301" y="1356319"/>
            <a:ext cx="6809034" cy="5244178"/>
          </a:xfrm>
        </p:spPr>
        <p:txBody>
          <a:bodyPr vert="horz" lIns="91440" tIns="45720" rIns="91440" bIns="45720" rtlCol="0" anchor="t">
            <a:noAutofit/>
          </a:bodyPr>
          <a:lstStyle/>
          <a:p>
            <a:pPr marL="357188" indent="-347663">
              <a:lnSpc>
                <a:spcPct val="100000"/>
              </a:lnSpc>
            </a:pPr>
            <a:r>
              <a:rPr lang="en-GB" sz="2400" cap="none" spc="130" dirty="0">
                <a:latin typeface="Arial"/>
                <a:cs typeface="Arial"/>
              </a:rPr>
              <a:t>Can you name some different types of alcoholic drink?</a:t>
            </a:r>
          </a:p>
          <a:p>
            <a:pPr marL="357188" indent="-347663">
              <a:lnSpc>
                <a:spcPct val="100000"/>
              </a:lnSpc>
            </a:pPr>
            <a:r>
              <a:rPr lang="en-GB" sz="2400" cap="none" spc="130" dirty="0">
                <a:latin typeface="Arial"/>
                <a:cs typeface="Arial"/>
              </a:rPr>
              <a:t>Have you seen adverts about alcohol?</a:t>
            </a:r>
          </a:p>
          <a:p>
            <a:pPr marL="357188" indent="-347663">
              <a:lnSpc>
                <a:spcPct val="100000"/>
              </a:lnSpc>
            </a:pPr>
            <a:r>
              <a:rPr lang="en-GB" sz="2400" cap="none" spc="130" dirty="0">
                <a:latin typeface="Arial"/>
                <a:cs typeface="Arial"/>
              </a:rPr>
              <a:t>Have you seen campaigns about alcohol and driving?</a:t>
            </a:r>
          </a:p>
          <a:p>
            <a:pPr marL="357188" indent="-347663">
              <a:lnSpc>
                <a:spcPct val="100000"/>
              </a:lnSpc>
            </a:pPr>
            <a:r>
              <a:rPr lang="en-GB" sz="2400" cap="none" spc="130" dirty="0">
                <a:latin typeface="Arial"/>
                <a:cs typeface="Arial"/>
              </a:rPr>
              <a:t>Have you seen anyone who is drunk?</a:t>
            </a:r>
          </a:p>
          <a:p>
            <a:pPr marL="357188" indent="-347663">
              <a:lnSpc>
                <a:spcPct val="100000"/>
              </a:lnSpc>
            </a:pPr>
            <a:r>
              <a:rPr lang="en-GB" sz="2400" cap="none" spc="130" dirty="0">
                <a:latin typeface="Arial"/>
                <a:cs typeface="Arial"/>
              </a:rPr>
              <a:t>Have you seen tv dramas or films where the story was about alcohol?</a:t>
            </a:r>
            <a:endParaRPr lang="en-GB" sz="2400" cap="none" spc="130" dirty="0">
              <a:latin typeface="Arial" panose="020B0604020202020204" pitchFamily="34" charset="0"/>
              <a:cs typeface="Arial" panose="020B0604020202020204" pitchFamily="34" charset="0"/>
            </a:endParaRPr>
          </a:p>
          <a:p>
            <a:pPr marL="357188" indent="-347663">
              <a:lnSpc>
                <a:spcPct val="100000"/>
              </a:lnSpc>
            </a:pPr>
            <a:r>
              <a:rPr lang="en-GB" sz="2400" cap="none" spc="130" dirty="0">
                <a:latin typeface="Arial"/>
                <a:cs typeface="Arial"/>
              </a:rPr>
              <a:t>Have you been at a wedding or celebration where there was alcohol?</a:t>
            </a:r>
          </a:p>
          <a:p>
            <a:pPr>
              <a:lnSpc>
                <a:spcPct val="160000"/>
              </a:lnSpc>
            </a:pPr>
            <a:endParaRPr lang="en-GB" sz="2400" cap="none" spc="130" dirty="0">
              <a:latin typeface="Arial" panose="020B0604020202020204" pitchFamily="34" charset="0"/>
              <a:cs typeface="Arial" panose="020B0604020202020204" pitchFamily="34" charset="0"/>
            </a:endParaRPr>
          </a:p>
          <a:p>
            <a:pPr>
              <a:lnSpc>
                <a:spcPct val="160000"/>
              </a:lnSpc>
            </a:pPr>
            <a:endParaRPr lang="en-GB" sz="2400" cap="none" spc="130" dirty="0">
              <a:latin typeface="Arial" panose="020B0604020202020204" pitchFamily="34" charset="0"/>
              <a:cs typeface="Arial" panose="020B0604020202020204" pitchFamily="34" charset="0"/>
            </a:endParaRPr>
          </a:p>
        </p:txBody>
      </p:sp>
      <p:sp>
        <p:nvSpPr>
          <p:cNvPr id="8" name="TextBox 7"/>
          <p:cNvSpPr txBox="1"/>
          <p:nvPr/>
        </p:nvSpPr>
        <p:spPr>
          <a:xfrm>
            <a:off x="-158750" y="-476250"/>
            <a:ext cx="184666" cy="369332"/>
          </a:xfrm>
          <a:prstGeom prst="rect">
            <a:avLst/>
          </a:prstGeom>
          <a:noFill/>
        </p:spPr>
        <p:txBody>
          <a:bodyPr wrap="none" rtlCol="0">
            <a:spAutoFit/>
          </a:bodyPr>
          <a:lstStyle/>
          <a:p>
            <a:endParaRPr lang="en-US">
              <a:solidFill>
                <a:srgbClr val="5C247D"/>
              </a:solidFill>
            </a:endParaRPr>
          </a:p>
        </p:txBody>
      </p:sp>
      <p:pic>
        <p:nvPicPr>
          <p:cNvPr id="6" name="Picture 5" descr="Graphical user interface, text, application, chat or text message&#10;&#10;Description automatically generated">
            <a:extLst>
              <a:ext uri="{FF2B5EF4-FFF2-40B4-BE49-F238E27FC236}">
                <a16:creationId xmlns:a16="http://schemas.microsoft.com/office/drawing/2014/main" id="{E148B29D-3086-4351-AB1F-8DB98B619BC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469313" y="6030830"/>
            <a:ext cx="1189072" cy="760495"/>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7B2A9D8E-7C9F-48C9-95E7-59D571A0A7C1}"/>
              </a:ext>
            </a:extLst>
          </p:cNvPr>
          <p:cNvPicPr>
            <a:picLocks noChangeAspect="1"/>
          </p:cNvPicPr>
          <p:nvPr/>
        </p:nvPicPr>
        <p:blipFill>
          <a:blip r:embed="rId5"/>
          <a:stretch>
            <a:fillRect/>
          </a:stretch>
        </p:blipFill>
        <p:spPr>
          <a:xfrm>
            <a:off x="115888" y="6115681"/>
            <a:ext cx="1068827" cy="675644"/>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5D5D15B2-9344-D74A-B2B4-D11E4DA99716}"/>
              </a:ext>
            </a:extLst>
          </p:cNvPr>
          <p:cNvSpPr/>
          <p:nvPr/>
        </p:nvSpPr>
        <p:spPr>
          <a:xfrm>
            <a:off x="-3888" y="1024468"/>
            <a:ext cx="9913483" cy="5833412"/>
          </a:xfrm>
          <a:prstGeom prst="rect">
            <a:avLst/>
          </a:prstGeom>
          <a:solidFill>
            <a:schemeClr val="tx1">
              <a:lumMod val="50000"/>
              <a:lumOff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cs typeface="Calibri"/>
            </a:endParaRPr>
          </a:p>
        </p:txBody>
      </p:sp>
    </p:spTree>
    <p:extLst>
      <p:ext uri="{BB962C8B-B14F-4D97-AF65-F5344CB8AC3E}">
        <p14:creationId xmlns:p14="http://schemas.microsoft.com/office/powerpoint/2010/main" val="178549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136DEBE3-7350-4E4B-911A-BCCE2BBE9120}"/>
              </a:ext>
            </a:extLst>
          </p:cNvPr>
          <p:cNvSpPr/>
          <p:nvPr/>
        </p:nvSpPr>
        <p:spPr>
          <a:xfrm>
            <a:off x="-30515" y="-8467"/>
            <a:ext cx="9936515" cy="1024468"/>
          </a:xfrm>
          <a:prstGeom prst="rect">
            <a:avLst/>
          </a:prstGeom>
          <a:solidFill>
            <a:srgbClr val="5C24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68338" y="360886"/>
            <a:ext cx="9237662" cy="492732"/>
          </a:xfrm>
        </p:spPr>
        <p:txBody>
          <a:bodyPr>
            <a:noAutofit/>
          </a:bodyPr>
          <a:lstStyle/>
          <a:p>
            <a:pPr algn="l"/>
            <a:r>
              <a:rPr lang="en-GB" sz="3200" b="1" cap="none">
                <a:solidFill>
                  <a:schemeClr val="bg1"/>
                </a:solidFill>
                <a:latin typeface="Arial" panose="020B0604020202020204" pitchFamily="34" charset="0"/>
                <a:cs typeface="Arial" panose="020B0604020202020204" pitchFamily="34" charset="0"/>
              </a:rPr>
              <a:t>What is a unit of alcohol?</a:t>
            </a:r>
          </a:p>
        </p:txBody>
      </p:sp>
      <p:sp>
        <p:nvSpPr>
          <p:cNvPr id="41" name="Content Placeholder 2">
            <a:extLst>
              <a:ext uri="{FF2B5EF4-FFF2-40B4-BE49-F238E27FC236}">
                <a16:creationId xmlns:a16="http://schemas.microsoft.com/office/drawing/2014/main" id="{D39FB4C1-E6D3-0445-AD7E-9A0DDD83CE6B}"/>
              </a:ext>
            </a:extLst>
          </p:cNvPr>
          <p:cNvSpPr txBox="1">
            <a:spLocks/>
          </p:cNvSpPr>
          <p:nvPr/>
        </p:nvSpPr>
        <p:spPr>
          <a:xfrm>
            <a:off x="1504829" y="2661739"/>
            <a:ext cx="2825434" cy="87650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ct val="100000"/>
              </a:lnSpc>
              <a:spcBef>
                <a:spcPts val="2400"/>
              </a:spcBef>
              <a:buFont typeface="Arial" panose="020B0604020202020204" pitchFamily="34" charset="0"/>
              <a:buNone/>
              <a:defRPr/>
            </a:pPr>
            <a:r>
              <a:rPr lang="en-GB" cap="none" spc="130">
                <a:solidFill>
                  <a:srgbClr val="000000"/>
                </a:solidFill>
                <a:latin typeface="Arial" panose="020B0604020202020204" pitchFamily="34" charset="0"/>
                <a:cs typeface="Arial" panose="020B0604020202020204" pitchFamily="34" charset="0"/>
              </a:rPr>
              <a:t>a small alcopop or   a small glass of beer</a:t>
            </a:r>
            <a:endParaRPr lang="en-GB" sz="1600">
              <a:solidFill>
                <a:srgbClr val="FF0000"/>
              </a:solidFill>
            </a:endParaRPr>
          </a:p>
        </p:txBody>
      </p:sp>
      <p:pic>
        <p:nvPicPr>
          <p:cNvPr id="45" name="Picture 8" descr="Waterbottle.jpg">
            <a:extLst>
              <a:ext uri="{FF2B5EF4-FFF2-40B4-BE49-F238E27FC236}">
                <a16:creationId xmlns:a16="http://schemas.microsoft.com/office/drawing/2014/main" id="{1F5E2247-2B57-494D-AD3E-CCD15C07C3E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52932" y="1457175"/>
            <a:ext cx="333322" cy="984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9">
            <a:extLst>
              <a:ext uri="{FF2B5EF4-FFF2-40B4-BE49-F238E27FC236}">
                <a16:creationId xmlns:a16="http://schemas.microsoft.com/office/drawing/2014/main" id="{455BC7FA-8FA9-5B49-B523-2C60E2B4207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760102" y="1622330"/>
            <a:ext cx="363568" cy="727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 name="TextBox 46">
            <a:extLst>
              <a:ext uri="{FF2B5EF4-FFF2-40B4-BE49-F238E27FC236}">
                <a16:creationId xmlns:a16="http://schemas.microsoft.com/office/drawing/2014/main" id="{E5EE710B-1C77-3D48-856A-59F8C2AEE3C0}"/>
              </a:ext>
            </a:extLst>
          </p:cNvPr>
          <p:cNvSpPr txBox="1"/>
          <p:nvPr/>
        </p:nvSpPr>
        <p:spPr>
          <a:xfrm>
            <a:off x="7366351" y="1759382"/>
            <a:ext cx="1385430" cy="400110"/>
          </a:xfrm>
          <a:prstGeom prst="rect">
            <a:avLst/>
          </a:prstGeom>
          <a:noFill/>
        </p:spPr>
        <p:txBody>
          <a:bodyPr wrap="square">
            <a:spAutoFit/>
          </a:bodyPr>
          <a:lstStyle/>
          <a:p>
            <a:pPr>
              <a:defRPr/>
            </a:pPr>
            <a:r>
              <a:rPr lang="en-US" sz="2000" spc="130">
                <a:latin typeface="Arial" panose="020B0604020202020204" pitchFamily="34" charset="0"/>
                <a:cs typeface="Arial" panose="020B0604020202020204" pitchFamily="34" charset="0"/>
              </a:rPr>
              <a:t>= 0 units</a:t>
            </a:r>
          </a:p>
        </p:txBody>
      </p:sp>
      <p:pic>
        <p:nvPicPr>
          <p:cNvPr id="49" name="Picture 12">
            <a:extLst>
              <a:ext uri="{FF2B5EF4-FFF2-40B4-BE49-F238E27FC236}">
                <a16:creationId xmlns:a16="http://schemas.microsoft.com/office/drawing/2014/main" id="{8B8ED6BB-1FA1-3F4A-9140-45F785EACF9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684214" y="2831487"/>
            <a:ext cx="470757" cy="7433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 name="TextBox 49">
            <a:extLst>
              <a:ext uri="{FF2B5EF4-FFF2-40B4-BE49-F238E27FC236}">
                <a16:creationId xmlns:a16="http://schemas.microsoft.com/office/drawing/2014/main" id="{39876098-32D8-8746-A851-F4C4C2182559}"/>
              </a:ext>
            </a:extLst>
          </p:cNvPr>
          <p:cNvSpPr txBox="1"/>
          <p:nvPr/>
        </p:nvSpPr>
        <p:spPr>
          <a:xfrm>
            <a:off x="7366351" y="3009086"/>
            <a:ext cx="1501996" cy="400110"/>
          </a:xfrm>
          <a:prstGeom prst="rect">
            <a:avLst/>
          </a:prstGeom>
          <a:noFill/>
        </p:spPr>
        <p:txBody>
          <a:bodyPr wrap="square">
            <a:spAutoFit/>
          </a:bodyPr>
          <a:lstStyle/>
          <a:p>
            <a:pPr>
              <a:defRPr/>
            </a:pPr>
            <a:r>
              <a:rPr lang="en-US" sz="2000" spc="130">
                <a:latin typeface="Arial" panose="020B0604020202020204" pitchFamily="34" charset="0"/>
                <a:cs typeface="Arial" panose="020B0604020202020204" pitchFamily="34" charset="0"/>
              </a:rPr>
              <a:t>= 1 unit</a:t>
            </a:r>
          </a:p>
        </p:txBody>
      </p:sp>
      <p:sp>
        <p:nvSpPr>
          <p:cNvPr id="51" name="TextBox 50">
            <a:extLst>
              <a:ext uri="{FF2B5EF4-FFF2-40B4-BE49-F238E27FC236}">
                <a16:creationId xmlns:a16="http://schemas.microsoft.com/office/drawing/2014/main" id="{A261662C-227F-5943-96AF-9F2FEBFB42C7}"/>
              </a:ext>
            </a:extLst>
          </p:cNvPr>
          <p:cNvSpPr txBox="1"/>
          <p:nvPr/>
        </p:nvSpPr>
        <p:spPr>
          <a:xfrm>
            <a:off x="7366351" y="4318584"/>
            <a:ext cx="1836916" cy="400110"/>
          </a:xfrm>
          <a:prstGeom prst="rect">
            <a:avLst/>
          </a:prstGeom>
          <a:noFill/>
        </p:spPr>
        <p:txBody>
          <a:bodyPr wrap="square">
            <a:spAutoFit/>
          </a:bodyPr>
          <a:lstStyle/>
          <a:p>
            <a:pPr>
              <a:defRPr/>
            </a:pPr>
            <a:r>
              <a:rPr lang="en-US" sz="2000" spc="130">
                <a:latin typeface="Arial" panose="020B0604020202020204" pitchFamily="34" charset="0"/>
                <a:cs typeface="Arial" panose="020B0604020202020204" pitchFamily="34" charset="0"/>
              </a:rPr>
              <a:t>= 2 units</a:t>
            </a:r>
          </a:p>
        </p:txBody>
      </p:sp>
      <p:pic>
        <p:nvPicPr>
          <p:cNvPr id="52" name="Picture 18">
            <a:extLst>
              <a:ext uri="{FF2B5EF4-FFF2-40B4-BE49-F238E27FC236}">
                <a16:creationId xmlns:a16="http://schemas.microsoft.com/office/drawing/2014/main" id="{D5D0828C-1B04-0443-9403-2E02F5BB9EB6}"/>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638546" y="4012623"/>
            <a:ext cx="613633" cy="104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 name="Picture 19">
            <a:extLst>
              <a:ext uri="{FF2B5EF4-FFF2-40B4-BE49-F238E27FC236}">
                <a16:creationId xmlns:a16="http://schemas.microsoft.com/office/drawing/2014/main" id="{5A49A124-D2AF-1D49-ABCF-38DFFC570FE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748207" y="3913432"/>
            <a:ext cx="417636" cy="1059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 name="Picture 20" descr="Screen Shot 2015-11-02 at 08.54.26.png">
            <a:extLst>
              <a:ext uri="{FF2B5EF4-FFF2-40B4-BE49-F238E27FC236}">
                <a16:creationId xmlns:a16="http://schemas.microsoft.com/office/drawing/2014/main" id="{E3B0AB81-7C01-0244-A9E4-9588A7BC6C93}"/>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5793717" y="2557810"/>
            <a:ext cx="294058" cy="1004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 name="Picture 21">
            <a:extLst>
              <a:ext uri="{FF2B5EF4-FFF2-40B4-BE49-F238E27FC236}">
                <a16:creationId xmlns:a16="http://schemas.microsoft.com/office/drawing/2014/main" id="{503FC09F-38EF-7A43-826C-3CFD6AC55B75}"/>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719912" y="5270935"/>
            <a:ext cx="536699" cy="1154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 name="TextBox 55">
            <a:extLst>
              <a:ext uri="{FF2B5EF4-FFF2-40B4-BE49-F238E27FC236}">
                <a16:creationId xmlns:a16="http://schemas.microsoft.com/office/drawing/2014/main" id="{67F02938-D55C-1543-839B-3F70F28861D1}"/>
              </a:ext>
            </a:extLst>
          </p:cNvPr>
          <p:cNvSpPr txBox="1"/>
          <p:nvPr/>
        </p:nvSpPr>
        <p:spPr>
          <a:xfrm>
            <a:off x="7408372" y="5576280"/>
            <a:ext cx="1794895" cy="400110"/>
          </a:xfrm>
          <a:prstGeom prst="rect">
            <a:avLst/>
          </a:prstGeom>
          <a:noFill/>
        </p:spPr>
        <p:txBody>
          <a:bodyPr wrap="square">
            <a:spAutoFit/>
          </a:bodyPr>
          <a:lstStyle/>
          <a:p>
            <a:pPr>
              <a:defRPr/>
            </a:pPr>
            <a:r>
              <a:rPr lang="en-US" sz="2000" spc="130">
                <a:latin typeface="Arial" panose="020B0604020202020204" pitchFamily="34" charset="0"/>
                <a:cs typeface="Arial" panose="020B0604020202020204" pitchFamily="34" charset="0"/>
              </a:rPr>
              <a:t>= 3 units</a:t>
            </a:r>
          </a:p>
        </p:txBody>
      </p:sp>
      <p:pic>
        <p:nvPicPr>
          <p:cNvPr id="60" name="Picture 59">
            <a:extLst>
              <a:ext uri="{FF2B5EF4-FFF2-40B4-BE49-F238E27FC236}">
                <a16:creationId xmlns:a16="http://schemas.microsoft.com/office/drawing/2014/main" id="{49FCA20D-7409-BE42-8A21-6575C1DAA010}"/>
              </a:ext>
            </a:extLst>
          </p:cNvPr>
          <p:cNvPicPr>
            <a:picLocks noChangeAspect="1"/>
          </p:cNvPicPr>
          <p:nvPr/>
        </p:nvPicPr>
        <p:blipFill>
          <a:blip r:embed="rId10"/>
          <a:stretch>
            <a:fillRect/>
          </a:stretch>
        </p:blipFill>
        <p:spPr>
          <a:xfrm>
            <a:off x="6784236" y="5334558"/>
            <a:ext cx="474073" cy="1283664"/>
          </a:xfrm>
          <a:prstGeom prst="rect">
            <a:avLst/>
          </a:prstGeom>
        </p:spPr>
      </p:pic>
      <p:sp>
        <p:nvSpPr>
          <p:cNvPr id="18" name="TextBox 17">
            <a:extLst>
              <a:ext uri="{FF2B5EF4-FFF2-40B4-BE49-F238E27FC236}">
                <a16:creationId xmlns:a16="http://schemas.microsoft.com/office/drawing/2014/main" id="{58C1F9A1-973D-FE43-8264-D234E31D38E1}"/>
              </a:ext>
            </a:extLst>
          </p:cNvPr>
          <p:cNvSpPr txBox="1"/>
          <p:nvPr/>
        </p:nvSpPr>
        <p:spPr>
          <a:xfrm>
            <a:off x="6249979" y="1664177"/>
            <a:ext cx="534257" cy="456472"/>
          </a:xfrm>
          <a:prstGeom prst="rect">
            <a:avLst/>
          </a:prstGeom>
          <a:noFill/>
        </p:spPr>
        <p:txBody>
          <a:bodyPr wrap="square" rtlCol="0">
            <a:spAutoFit/>
          </a:bodyPr>
          <a:lstStyle/>
          <a:p>
            <a:pPr>
              <a:lnSpc>
                <a:spcPct val="150000"/>
              </a:lnSpc>
              <a:spcBef>
                <a:spcPts val="600"/>
              </a:spcBef>
              <a:defRPr/>
            </a:pPr>
            <a:r>
              <a:rPr lang="en-GB" spc="130">
                <a:latin typeface="Arial" panose="020B0604020202020204" pitchFamily="34" charset="0"/>
                <a:cs typeface="Arial" panose="020B0604020202020204" pitchFamily="34" charset="0"/>
              </a:rPr>
              <a:t>or </a:t>
            </a:r>
          </a:p>
        </p:txBody>
      </p:sp>
      <p:sp>
        <p:nvSpPr>
          <p:cNvPr id="67" name="TextBox 66">
            <a:extLst>
              <a:ext uri="{FF2B5EF4-FFF2-40B4-BE49-F238E27FC236}">
                <a16:creationId xmlns:a16="http://schemas.microsoft.com/office/drawing/2014/main" id="{A7BA0E73-F66A-EC48-8956-F5D93F24B67C}"/>
              </a:ext>
            </a:extLst>
          </p:cNvPr>
          <p:cNvSpPr txBox="1"/>
          <p:nvPr/>
        </p:nvSpPr>
        <p:spPr>
          <a:xfrm>
            <a:off x="6270419" y="5493947"/>
            <a:ext cx="534257" cy="456472"/>
          </a:xfrm>
          <a:prstGeom prst="rect">
            <a:avLst/>
          </a:prstGeom>
          <a:noFill/>
        </p:spPr>
        <p:txBody>
          <a:bodyPr wrap="square" rtlCol="0">
            <a:spAutoFit/>
          </a:bodyPr>
          <a:lstStyle/>
          <a:p>
            <a:pPr>
              <a:lnSpc>
                <a:spcPct val="150000"/>
              </a:lnSpc>
              <a:spcBef>
                <a:spcPts val="600"/>
              </a:spcBef>
              <a:defRPr/>
            </a:pPr>
            <a:r>
              <a:rPr lang="en-GB" spc="130">
                <a:latin typeface="Arial" panose="020B0604020202020204" pitchFamily="34" charset="0"/>
                <a:cs typeface="Arial" panose="020B0604020202020204" pitchFamily="34" charset="0"/>
              </a:rPr>
              <a:t>or </a:t>
            </a:r>
          </a:p>
        </p:txBody>
      </p:sp>
      <p:sp>
        <p:nvSpPr>
          <p:cNvPr id="68" name="TextBox 67">
            <a:extLst>
              <a:ext uri="{FF2B5EF4-FFF2-40B4-BE49-F238E27FC236}">
                <a16:creationId xmlns:a16="http://schemas.microsoft.com/office/drawing/2014/main" id="{86A83B65-1316-1543-B177-AF11EDD77284}"/>
              </a:ext>
            </a:extLst>
          </p:cNvPr>
          <p:cNvSpPr txBox="1"/>
          <p:nvPr/>
        </p:nvSpPr>
        <p:spPr>
          <a:xfrm>
            <a:off x="6282363" y="4244878"/>
            <a:ext cx="534257" cy="456472"/>
          </a:xfrm>
          <a:prstGeom prst="rect">
            <a:avLst/>
          </a:prstGeom>
          <a:noFill/>
        </p:spPr>
        <p:txBody>
          <a:bodyPr wrap="square" rtlCol="0">
            <a:spAutoFit/>
          </a:bodyPr>
          <a:lstStyle/>
          <a:p>
            <a:pPr>
              <a:lnSpc>
                <a:spcPct val="150000"/>
              </a:lnSpc>
              <a:spcBef>
                <a:spcPts val="600"/>
              </a:spcBef>
              <a:defRPr/>
            </a:pPr>
            <a:r>
              <a:rPr lang="en-GB" spc="130">
                <a:latin typeface="Arial" panose="020B0604020202020204" pitchFamily="34" charset="0"/>
                <a:cs typeface="Arial" panose="020B0604020202020204" pitchFamily="34" charset="0"/>
              </a:rPr>
              <a:t>or </a:t>
            </a:r>
          </a:p>
        </p:txBody>
      </p:sp>
      <p:sp>
        <p:nvSpPr>
          <p:cNvPr id="69" name="TextBox 68">
            <a:extLst>
              <a:ext uri="{FF2B5EF4-FFF2-40B4-BE49-F238E27FC236}">
                <a16:creationId xmlns:a16="http://schemas.microsoft.com/office/drawing/2014/main" id="{08BE7AF5-01E7-E54D-B83D-A394E6A121C5}"/>
              </a:ext>
            </a:extLst>
          </p:cNvPr>
          <p:cNvSpPr txBox="1"/>
          <p:nvPr/>
        </p:nvSpPr>
        <p:spPr>
          <a:xfrm>
            <a:off x="6270419" y="2952113"/>
            <a:ext cx="534257" cy="456472"/>
          </a:xfrm>
          <a:prstGeom prst="rect">
            <a:avLst/>
          </a:prstGeom>
          <a:noFill/>
        </p:spPr>
        <p:txBody>
          <a:bodyPr wrap="square" rtlCol="0">
            <a:spAutoFit/>
          </a:bodyPr>
          <a:lstStyle/>
          <a:p>
            <a:pPr>
              <a:lnSpc>
                <a:spcPct val="150000"/>
              </a:lnSpc>
              <a:spcBef>
                <a:spcPts val="600"/>
              </a:spcBef>
              <a:defRPr/>
            </a:pPr>
            <a:r>
              <a:rPr lang="en-GB" spc="130">
                <a:latin typeface="Arial" panose="020B0604020202020204" pitchFamily="34" charset="0"/>
                <a:cs typeface="Arial" panose="020B0604020202020204" pitchFamily="34" charset="0"/>
              </a:rPr>
              <a:t>or </a:t>
            </a: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C0195A44-B7BC-4128-8FBB-A01A1F799254}"/>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469313" y="6030830"/>
            <a:ext cx="1189072" cy="760495"/>
          </a:xfrm>
          <a:prstGeom prst="rect">
            <a:avLst/>
          </a:prstGeom>
          <a:effectLst>
            <a:outerShdw blurRad="50800" dist="38100" dir="2700000" algn="tl" rotWithShape="0">
              <a:prstClr val="black">
                <a:alpha val="40000"/>
              </a:prstClr>
            </a:outerShdw>
          </a:effectLst>
        </p:spPr>
      </p:pic>
      <p:pic>
        <p:nvPicPr>
          <p:cNvPr id="6" name="Picture 5" descr="A picture containing text, clipart&#10;&#10;Description automatically generated">
            <a:extLst>
              <a:ext uri="{FF2B5EF4-FFF2-40B4-BE49-F238E27FC236}">
                <a16:creationId xmlns:a16="http://schemas.microsoft.com/office/drawing/2014/main" id="{D42B488C-77CE-4A42-B317-C930C0614FED}"/>
              </a:ext>
            </a:extLst>
          </p:cNvPr>
          <p:cNvPicPr>
            <a:picLocks noChangeAspect="1"/>
          </p:cNvPicPr>
          <p:nvPr/>
        </p:nvPicPr>
        <p:blipFill>
          <a:blip r:embed="rId12"/>
          <a:stretch>
            <a:fillRect/>
          </a:stretch>
        </p:blipFill>
        <p:spPr>
          <a:xfrm>
            <a:off x="115888" y="6115681"/>
            <a:ext cx="1068827" cy="675644"/>
          </a:xfrm>
          <a:prstGeom prst="rect">
            <a:avLst/>
          </a:prstGeom>
          <a:effectLst>
            <a:outerShdw blurRad="50800" dist="38100" dir="2700000" algn="tl" rotWithShape="0">
              <a:prstClr val="black">
                <a:alpha val="40000"/>
              </a:prstClr>
            </a:outerShdw>
          </a:effectLst>
        </p:spPr>
      </p:pic>
      <p:sp>
        <p:nvSpPr>
          <p:cNvPr id="24" name="Content Placeholder 2">
            <a:extLst>
              <a:ext uri="{FF2B5EF4-FFF2-40B4-BE49-F238E27FC236}">
                <a16:creationId xmlns:a16="http://schemas.microsoft.com/office/drawing/2014/main" id="{7471772B-0177-C144-AB3D-7423D607E747}"/>
              </a:ext>
            </a:extLst>
          </p:cNvPr>
          <p:cNvSpPr txBox="1">
            <a:spLocks/>
          </p:cNvSpPr>
          <p:nvPr/>
        </p:nvSpPr>
        <p:spPr>
          <a:xfrm>
            <a:off x="1535012" y="4049404"/>
            <a:ext cx="3835678" cy="77399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ct val="100000"/>
              </a:lnSpc>
              <a:spcBef>
                <a:spcPts val="2400"/>
              </a:spcBef>
              <a:buFont typeface="Arial" panose="020B0604020202020204" pitchFamily="34" charset="0"/>
              <a:buNone/>
              <a:defRPr/>
            </a:pPr>
            <a:r>
              <a:rPr lang="en-GB" cap="none" spc="130">
                <a:solidFill>
                  <a:srgbClr val="000000"/>
                </a:solidFill>
                <a:latin typeface="Arial" panose="020B0604020202020204" pitchFamily="34" charset="0"/>
                <a:cs typeface="Arial" panose="020B0604020202020204" pitchFamily="34" charset="0"/>
              </a:rPr>
              <a:t>a pint of beer or a small glass of wine (175ml)</a:t>
            </a:r>
          </a:p>
        </p:txBody>
      </p:sp>
      <p:sp>
        <p:nvSpPr>
          <p:cNvPr id="25" name="Content Placeholder 2">
            <a:extLst>
              <a:ext uri="{FF2B5EF4-FFF2-40B4-BE49-F238E27FC236}">
                <a16:creationId xmlns:a16="http://schemas.microsoft.com/office/drawing/2014/main" id="{DE4CFEFB-E3C7-E946-9597-81E5856C7632}"/>
              </a:ext>
            </a:extLst>
          </p:cNvPr>
          <p:cNvSpPr txBox="1">
            <a:spLocks/>
          </p:cNvSpPr>
          <p:nvPr/>
        </p:nvSpPr>
        <p:spPr>
          <a:xfrm>
            <a:off x="1535012" y="5334558"/>
            <a:ext cx="3972574" cy="83756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ct val="100000"/>
              </a:lnSpc>
              <a:spcBef>
                <a:spcPts val="2400"/>
              </a:spcBef>
              <a:buFont typeface="Arial" panose="020B0604020202020204" pitchFamily="34" charset="0"/>
              <a:buNone/>
              <a:defRPr/>
            </a:pPr>
            <a:r>
              <a:rPr lang="en-GB" cap="none" spc="130">
                <a:solidFill>
                  <a:srgbClr val="000000"/>
                </a:solidFill>
                <a:latin typeface="Arial" panose="020B0604020202020204" pitchFamily="34" charset="0"/>
                <a:cs typeface="Arial" panose="020B0604020202020204" pitchFamily="34" charset="0"/>
              </a:rPr>
              <a:t>a large glass of wine (250ml) or a can of strong beer</a:t>
            </a:r>
          </a:p>
          <a:p>
            <a:pPr marL="0" indent="0">
              <a:buFont typeface="Arial" panose="020B0604020202020204" pitchFamily="34" charset="0"/>
              <a:buNone/>
              <a:defRPr/>
            </a:pPr>
            <a:endParaRPr lang="en-GB" sz="1600">
              <a:solidFill>
                <a:srgbClr val="FF0000"/>
              </a:solidFill>
            </a:endParaRPr>
          </a:p>
        </p:txBody>
      </p:sp>
      <p:sp>
        <p:nvSpPr>
          <p:cNvPr id="26" name="Content Placeholder 2">
            <a:extLst>
              <a:ext uri="{FF2B5EF4-FFF2-40B4-BE49-F238E27FC236}">
                <a16:creationId xmlns:a16="http://schemas.microsoft.com/office/drawing/2014/main" id="{00293645-CDD7-764C-B6BA-6C021158500F}"/>
              </a:ext>
            </a:extLst>
          </p:cNvPr>
          <p:cNvSpPr txBox="1">
            <a:spLocks/>
          </p:cNvSpPr>
          <p:nvPr/>
        </p:nvSpPr>
        <p:spPr>
          <a:xfrm>
            <a:off x="1461319" y="1798818"/>
            <a:ext cx="3689740" cy="60484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ct val="100000"/>
              </a:lnSpc>
              <a:spcBef>
                <a:spcPts val="2400"/>
              </a:spcBef>
              <a:buFont typeface="Arial" panose="020B0604020202020204" pitchFamily="34" charset="0"/>
              <a:buNone/>
              <a:defRPr/>
            </a:pPr>
            <a:r>
              <a:rPr lang="en-GB" cap="none" spc="130">
                <a:latin typeface="Arial" panose="020B0604020202020204" pitchFamily="34" charset="0"/>
                <a:cs typeface="Arial" panose="020B0604020202020204" pitchFamily="34" charset="0"/>
              </a:rPr>
              <a:t>water or a soft drink</a:t>
            </a:r>
            <a:endParaRPr lang="en-GB" sz="1600">
              <a:solidFill>
                <a:srgbClr val="FF0000"/>
              </a:solidFill>
            </a:endParaRPr>
          </a:p>
        </p:txBody>
      </p:sp>
      <p:sp>
        <p:nvSpPr>
          <p:cNvPr id="27" name="Rectangle 26">
            <a:extLst>
              <a:ext uri="{FF2B5EF4-FFF2-40B4-BE49-F238E27FC236}">
                <a16:creationId xmlns:a16="http://schemas.microsoft.com/office/drawing/2014/main" id="{09C6E68F-C1D2-BD45-AA45-AD043FB63817}"/>
              </a:ext>
            </a:extLst>
          </p:cNvPr>
          <p:cNvSpPr/>
          <p:nvPr/>
        </p:nvSpPr>
        <p:spPr>
          <a:xfrm>
            <a:off x="-3888" y="1016001"/>
            <a:ext cx="9913483" cy="5841879"/>
          </a:xfrm>
          <a:prstGeom prst="rect">
            <a:avLst/>
          </a:prstGeom>
          <a:solidFill>
            <a:schemeClr val="tx1">
              <a:lumMod val="50000"/>
              <a:lumOff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cs typeface="Calibri"/>
            </a:endParaRPr>
          </a:p>
        </p:txBody>
      </p:sp>
    </p:spTree>
    <p:extLst>
      <p:ext uri="{BB962C8B-B14F-4D97-AF65-F5344CB8AC3E}">
        <p14:creationId xmlns:p14="http://schemas.microsoft.com/office/powerpoint/2010/main" val="201367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p:bldP spid="50" grpId="0"/>
      <p:bldP spid="51" grpId="0"/>
      <p:bldP spid="56" grpId="0"/>
      <p:bldP spid="18" grpId="0"/>
      <p:bldP spid="67" grpId="0"/>
      <p:bldP spid="68" grpId="0"/>
      <p:bldP spid="69" grpId="0"/>
      <p:bldP spid="24"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low confidence">
            <a:extLst>
              <a:ext uri="{FF2B5EF4-FFF2-40B4-BE49-F238E27FC236}">
                <a16:creationId xmlns:a16="http://schemas.microsoft.com/office/drawing/2014/main" id="{75C68E97-A662-3E40-8F12-5C91EFA111FC}"/>
              </a:ext>
            </a:extLst>
          </p:cNvPr>
          <p:cNvPicPr>
            <a:picLocks noChangeAspect="1"/>
          </p:cNvPicPr>
          <p:nvPr/>
        </p:nvPicPr>
        <p:blipFill rotWithShape="1">
          <a:blip r:embed="rId3"/>
          <a:srcRect l="72043" t="14459" r="5914" b="74657"/>
          <a:stretch/>
        </p:blipFill>
        <p:spPr>
          <a:xfrm>
            <a:off x="6629297" y="1095359"/>
            <a:ext cx="1926874" cy="1348321"/>
          </a:xfrm>
          <a:prstGeom prst="rect">
            <a:avLst/>
          </a:prstGeom>
          <a:ln>
            <a:noFill/>
          </a:ln>
        </p:spPr>
      </p:pic>
      <p:pic>
        <p:nvPicPr>
          <p:cNvPr id="8" name="Picture 7" descr="Graphical user interface&#10;&#10;Description automatically generated with low confidence">
            <a:extLst>
              <a:ext uri="{FF2B5EF4-FFF2-40B4-BE49-F238E27FC236}">
                <a16:creationId xmlns:a16="http://schemas.microsoft.com/office/drawing/2014/main" id="{DC175228-9854-C24A-A56B-55D99FCF7CFB}"/>
              </a:ext>
            </a:extLst>
          </p:cNvPr>
          <p:cNvPicPr>
            <a:picLocks noChangeAspect="1"/>
          </p:cNvPicPr>
          <p:nvPr/>
        </p:nvPicPr>
        <p:blipFill rotWithShape="1">
          <a:blip r:embed="rId3"/>
          <a:srcRect l="76146" t="75486" r="4947" b="11028"/>
          <a:stretch/>
        </p:blipFill>
        <p:spPr>
          <a:xfrm>
            <a:off x="7906497" y="2500464"/>
            <a:ext cx="1075776" cy="1087504"/>
          </a:xfrm>
          <a:prstGeom prst="rect">
            <a:avLst/>
          </a:prstGeom>
          <a:ln>
            <a:noFill/>
          </a:ln>
        </p:spPr>
      </p:pic>
      <p:pic>
        <p:nvPicPr>
          <p:cNvPr id="10" name="Picture 9" descr="Graphical user interface&#10;&#10;Description automatically generated with low confidence">
            <a:extLst>
              <a:ext uri="{FF2B5EF4-FFF2-40B4-BE49-F238E27FC236}">
                <a16:creationId xmlns:a16="http://schemas.microsoft.com/office/drawing/2014/main" id="{C825E499-D291-8D4F-8AC9-4AAF0E65ACA3}"/>
              </a:ext>
            </a:extLst>
          </p:cNvPr>
          <p:cNvPicPr>
            <a:picLocks noChangeAspect="1"/>
          </p:cNvPicPr>
          <p:nvPr/>
        </p:nvPicPr>
        <p:blipFill rotWithShape="1">
          <a:blip r:embed="rId3"/>
          <a:srcRect l="75611" t="56430" r="5493" b="30649"/>
          <a:stretch/>
        </p:blipFill>
        <p:spPr>
          <a:xfrm>
            <a:off x="6705497" y="2453844"/>
            <a:ext cx="1151236" cy="1115654"/>
          </a:xfrm>
          <a:prstGeom prst="rect">
            <a:avLst/>
          </a:prstGeom>
          <a:ln>
            <a:noFill/>
          </a:ln>
        </p:spPr>
      </p:pic>
      <p:sp>
        <p:nvSpPr>
          <p:cNvPr id="5" name="TextBox 4">
            <a:extLst>
              <a:ext uri="{FF2B5EF4-FFF2-40B4-BE49-F238E27FC236}">
                <a16:creationId xmlns:a16="http://schemas.microsoft.com/office/drawing/2014/main" id="{39C65254-053E-A94D-9409-5715CCF6DC4F}"/>
              </a:ext>
            </a:extLst>
          </p:cNvPr>
          <p:cNvSpPr txBox="1"/>
          <p:nvPr/>
        </p:nvSpPr>
        <p:spPr>
          <a:xfrm>
            <a:off x="923727" y="2529570"/>
            <a:ext cx="5424520" cy="707886"/>
          </a:xfrm>
          <a:prstGeom prst="rect">
            <a:avLst/>
          </a:prstGeom>
          <a:noFill/>
        </p:spPr>
        <p:txBody>
          <a:bodyPr wrap="square" rtlCol="0">
            <a:spAutoFit/>
          </a:bodyPr>
          <a:lstStyle/>
          <a:p>
            <a:pPr marL="285750" indent="-285750">
              <a:spcBef>
                <a:spcPts val="1800"/>
              </a:spcBef>
              <a:buFont typeface="Arial" panose="020B0604020202020204" pitchFamily="34" charset="0"/>
              <a:buChar char="•"/>
            </a:pPr>
            <a:r>
              <a:rPr lang="en-GB" sz="2000" spc="130" dirty="0">
                <a:latin typeface="Arial" panose="020B0604020202020204" pitchFamily="34" charset="0"/>
                <a:cs typeface="Arial" panose="020B0604020202020204" pitchFamily="34" charset="0"/>
              </a:rPr>
              <a:t>Adults should not regularly exceed 14 units a week for both men and women.</a:t>
            </a:r>
            <a:endParaRPr lang="en-US" dirty="0"/>
          </a:p>
        </p:txBody>
      </p:sp>
      <p:sp>
        <p:nvSpPr>
          <p:cNvPr id="6" name="TextBox 5">
            <a:extLst>
              <a:ext uri="{FF2B5EF4-FFF2-40B4-BE49-F238E27FC236}">
                <a16:creationId xmlns:a16="http://schemas.microsoft.com/office/drawing/2014/main" id="{F0D2AD31-A05B-C94D-BF12-20D7AA7B4DB9}"/>
              </a:ext>
            </a:extLst>
          </p:cNvPr>
          <p:cNvSpPr txBox="1"/>
          <p:nvPr/>
        </p:nvSpPr>
        <p:spPr>
          <a:xfrm>
            <a:off x="852217" y="1262026"/>
            <a:ext cx="5452486" cy="984885"/>
          </a:xfrm>
          <a:prstGeom prst="rect">
            <a:avLst/>
          </a:prstGeom>
          <a:noFill/>
        </p:spPr>
        <p:txBody>
          <a:bodyPr wrap="square" rtlCol="0">
            <a:spAutoFit/>
          </a:bodyPr>
          <a:lstStyle/>
          <a:p>
            <a:pPr marL="342900" indent="-288925">
              <a:buFont typeface="Arial" panose="020B0604020202020204" pitchFamily="34" charset="0"/>
              <a:buChar char="•"/>
            </a:pPr>
            <a:r>
              <a:rPr lang="en-GB" sz="2000" spc="130" dirty="0">
                <a:latin typeface="Arial" panose="020B0604020202020204" pitchFamily="34" charset="0"/>
                <a:cs typeface="Arial" panose="020B0604020202020204" pitchFamily="34" charset="0"/>
              </a:rPr>
              <a:t>Most drinks tell you how many units are in them - check the label</a:t>
            </a:r>
          </a:p>
          <a:p>
            <a:endParaRPr lang="en-GB" b="1"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C4B4D4ED-BCE0-3843-A82A-83621BE3E47F}"/>
              </a:ext>
            </a:extLst>
          </p:cNvPr>
          <p:cNvSpPr/>
          <p:nvPr/>
        </p:nvSpPr>
        <p:spPr>
          <a:xfrm>
            <a:off x="-31858" y="0"/>
            <a:ext cx="9936515" cy="1024468"/>
          </a:xfrm>
          <a:prstGeom prst="rect">
            <a:avLst/>
          </a:prstGeom>
          <a:solidFill>
            <a:srgbClr val="5C24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564722BF-21A2-194E-9FAA-44037A2CEB5C}"/>
              </a:ext>
            </a:extLst>
          </p:cNvPr>
          <p:cNvSpPr>
            <a:spLocks noGrp="1"/>
          </p:cNvSpPr>
          <p:nvPr>
            <p:ph type="title"/>
          </p:nvPr>
        </p:nvSpPr>
        <p:spPr>
          <a:xfrm>
            <a:off x="668338" y="346547"/>
            <a:ext cx="8495219" cy="568932"/>
          </a:xfrm>
          <a:effectLst/>
        </p:spPr>
        <p:txBody>
          <a:bodyPr>
            <a:noAutofit/>
          </a:bodyPr>
          <a:lstStyle/>
          <a:p>
            <a:pPr algn="l"/>
            <a:r>
              <a:rPr lang="en-GB" sz="3200" b="1" cap="none" spc="130">
                <a:solidFill>
                  <a:schemeClr val="bg1"/>
                </a:solidFill>
                <a:latin typeface="Arial" panose="020B0604020202020204" pitchFamily="34" charset="0"/>
                <a:cs typeface="Arial" panose="020B0604020202020204" pitchFamily="34" charset="0"/>
              </a:rPr>
              <a:t>How much is too much for adults?</a:t>
            </a:r>
          </a:p>
        </p:txBody>
      </p:sp>
      <p:pic>
        <p:nvPicPr>
          <p:cNvPr id="9" name="Picture 8">
            <a:extLst>
              <a:ext uri="{FF2B5EF4-FFF2-40B4-BE49-F238E27FC236}">
                <a16:creationId xmlns:a16="http://schemas.microsoft.com/office/drawing/2014/main" id="{3D399053-FC5A-4723-8302-B0F1D4C1520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469313" y="6030830"/>
            <a:ext cx="1189072" cy="760495"/>
          </a:xfrm>
          <a:prstGeom prst="rect">
            <a:avLst/>
          </a:prstGeom>
          <a:effectLst>
            <a:outerShdw blurRad="50800" dist="38100" dir="2700000" algn="tl" rotWithShape="0">
              <a:prstClr val="black">
                <a:alpha val="40000"/>
              </a:prstClr>
            </a:outerShdw>
          </a:effectLst>
        </p:spPr>
      </p:pic>
      <p:pic>
        <p:nvPicPr>
          <p:cNvPr id="12" name="Picture 11" descr="A picture containing text, clipart&#10;&#10;Description automatically generated">
            <a:extLst>
              <a:ext uri="{FF2B5EF4-FFF2-40B4-BE49-F238E27FC236}">
                <a16:creationId xmlns:a16="http://schemas.microsoft.com/office/drawing/2014/main" id="{58293FC3-2A8E-4E18-9FF4-43A575B49816}"/>
              </a:ext>
            </a:extLst>
          </p:cNvPr>
          <p:cNvPicPr>
            <a:picLocks noChangeAspect="1"/>
          </p:cNvPicPr>
          <p:nvPr/>
        </p:nvPicPr>
        <p:blipFill>
          <a:blip r:embed="rId5"/>
          <a:stretch>
            <a:fillRect/>
          </a:stretch>
        </p:blipFill>
        <p:spPr>
          <a:xfrm>
            <a:off x="115888" y="6115681"/>
            <a:ext cx="1068827" cy="675644"/>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8B59FC9B-8A18-8A43-A834-60870744207F}"/>
              </a:ext>
            </a:extLst>
          </p:cNvPr>
          <p:cNvSpPr txBox="1"/>
          <p:nvPr/>
        </p:nvSpPr>
        <p:spPr>
          <a:xfrm>
            <a:off x="923727" y="3606438"/>
            <a:ext cx="8058546" cy="3447098"/>
          </a:xfrm>
          <a:prstGeom prst="rect">
            <a:avLst/>
          </a:prstGeom>
          <a:noFill/>
        </p:spPr>
        <p:txBody>
          <a:bodyPr wrap="square" rtlCol="0">
            <a:spAutoFit/>
          </a:bodyPr>
          <a:lstStyle/>
          <a:p>
            <a:pPr marL="285750" indent="-285750">
              <a:spcBef>
                <a:spcPts val="1800"/>
              </a:spcBef>
              <a:buFont typeface="Arial" panose="020B0604020202020204" pitchFamily="34" charset="0"/>
              <a:buChar char="•"/>
            </a:pPr>
            <a:r>
              <a:rPr lang="en-US" sz="2000" spc="130" dirty="0">
                <a:latin typeface="Arial" panose="020B0604020202020204" pitchFamily="34" charset="0"/>
                <a:cs typeface="Arial" panose="020B0604020202020204" pitchFamily="34" charset="0"/>
              </a:rPr>
              <a:t>Drinks should be spread over a number of days in the week. </a:t>
            </a:r>
          </a:p>
          <a:p>
            <a:pPr marL="285750" indent="-285750">
              <a:spcBef>
                <a:spcPts val="1800"/>
              </a:spcBef>
              <a:buFont typeface="Arial" panose="020B0604020202020204" pitchFamily="34" charset="0"/>
              <a:buChar char="•"/>
            </a:pPr>
            <a:r>
              <a:rPr lang="en-US" sz="2000" spc="130" dirty="0">
                <a:latin typeface="Arial" panose="020B0604020202020204" pitchFamily="34" charset="0"/>
                <a:cs typeface="Arial" panose="020B0604020202020204" pitchFamily="34" charset="0"/>
              </a:rPr>
              <a:t>There are no safe limits for under 18s.</a:t>
            </a:r>
          </a:p>
          <a:p>
            <a:pPr marL="285750" indent="-285750">
              <a:spcBef>
                <a:spcPts val="1800"/>
              </a:spcBef>
              <a:buFont typeface="Arial" panose="020B0604020202020204" pitchFamily="34" charset="0"/>
              <a:buChar char="•"/>
            </a:pPr>
            <a:r>
              <a:rPr lang="en-GB" sz="2000" spc="120" dirty="0">
                <a:latin typeface="Arial" panose="020B0604020202020204" pitchFamily="34" charset="0"/>
                <a:cs typeface="Arial" panose="020B0604020202020204" pitchFamily="34" charset="0"/>
              </a:rPr>
              <a:t>Most adults in the UK drink within these limits.</a:t>
            </a:r>
          </a:p>
          <a:p>
            <a:pPr marL="285750" indent="-285750">
              <a:spcBef>
                <a:spcPts val="1800"/>
              </a:spcBef>
              <a:buFont typeface="Arial" panose="020B0604020202020204" pitchFamily="34" charset="0"/>
              <a:buChar char="•"/>
            </a:pPr>
            <a:r>
              <a:rPr lang="en-GB" sz="2000" spc="120" dirty="0">
                <a:latin typeface="Arial" panose="020B0604020202020204" pitchFamily="34" charset="0"/>
                <a:cs typeface="Arial" panose="020B0604020202020204" pitchFamily="34" charset="0"/>
              </a:rPr>
              <a:t>Many adults choose not to drink alcohol for health, religious or cultural reasons.</a:t>
            </a:r>
          </a:p>
          <a:p>
            <a:pPr marL="285750" indent="-285750">
              <a:spcBef>
                <a:spcPts val="1800"/>
              </a:spcBef>
              <a:buFont typeface="Arial" panose="020B0604020202020204" pitchFamily="34" charset="0"/>
              <a:buChar char="•"/>
            </a:pPr>
            <a:endParaRPr lang="en-US" sz="2000" spc="120" dirty="0">
              <a:latin typeface="Arial" panose="020B0604020202020204" pitchFamily="34" charset="0"/>
              <a:cs typeface="Arial" panose="020B0604020202020204" pitchFamily="34" charset="0"/>
            </a:endParaRPr>
          </a:p>
          <a:p>
            <a:endParaRPr lang="en-US" dirty="0"/>
          </a:p>
        </p:txBody>
      </p:sp>
      <p:sp>
        <p:nvSpPr>
          <p:cNvPr id="17" name="Rectangle 16">
            <a:extLst>
              <a:ext uri="{FF2B5EF4-FFF2-40B4-BE49-F238E27FC236}">
                <a16:creationId xmlns:a16="http://schemas.microsoft.com/office/drawing/2014/main" id="{A773A647-8B80-C745-B3F2-575B35B44556}"/>
              </a:ext>
            </a:extLst>
          </p:cNvPr>
          <p:cNvSpPr/>
          <p:nvPr/>
        </p:nvSpPr>
        <p:spPr>
          <a:xfrm>
            <a:off x="-3888" y="1024468"/>
            <a:ext cx="9913483" cy="5833412"/>
          </a:xfrm>
          <a:prstGeom prst="rect">
            <a:avLst/>
          </a:prstGeom>
          <a:solidFill>
            <a:schemeClr val="tx1">
              <a:lumMod val="50000"/>
              <a:lumOff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cs typeface="Calibri"/>
            </a:endParaRPr>
          </a:p>
        </p:txBody>
      </p:sp>
    </p:spTree>
    <p:extLst>
      <p:ext uri="{BB962C8B-B14F-4D97-AF65-F5344CB8AC3E}">
        <p14:creationId xmlns:p14="http://schemas.microsoft.com/office/powerpoint/2010/main" val="274343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1571A50-AB5D-A64C-8D56-D446A4979659}"/>
              </a:ext>
            </a:extLst>
          </p:cNvPr>
          <p:cNvSpPr/>
          <p:nvPr/>
        </p:nvSpPr>
        <p:spPr>
          <a:xfrm>
            <a:off x="-13581" y="0"/>
            <a:ext cx="9936515" cy="1024468"/>
          </a:xfrm>
          <a:prstGeom prst="rect">
            <a:avLst/>
          </a:prstGeom>
          <a:solidFill>
            <a:srgbClr val="5C24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68338" y="393112"/>
            <a:ext cx="9254596" cy="456748"/>
          </a:xfrm>
        </p:spPr>
        <p:txBody>
          <a:bodyPr>
            <a:noAutofit/>
          </a:bodyPr>
          <a:lstStyle/>
          <a:p>
            <a:pPr algn="l"/>
            <a:r>
              <a:rPr lang="en-GB" sz="3200" b="1" cap="none">
                <a:solidFill>
                  <a:schemeClr val="bg1"/>
                </a:solidFill>
                <a:latin typeface="Arial" panose="020B0604020202020204" pitchFamily="34" charset="0"/>
                <a:cs typeface="Arial" panose="020B0604020202020204" pitchFamily="34" charset="0"/>
              </a:rPr>
              <a:t>How much is too much for adults?</a:t>
            </a:r>
            <a:endParaRPr lang="en-GB" sz="3200" b="1">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quarter" idx="13"/>
          </p:nvPr>
        </p:nvSpPr>
        <p:spPr>
          <a:xfrm>
            <a:off x="1165344" y="2848490"/>
            <a:ext cx="3367433" cy="2336999"/>
          </a:xfrm>
        </p:spPr>
        <p:txBody>
          <a:bodyPr>
            <a:noAutofit/>
          </a:bodyPr>
          <a:lstStyle/>
          <a:p>
            <a:pPr marL="0" indent="0">
              <a:lnSpc>
                <a:spcPct val="150000"/>
              </a:lnSpc>
              <a:buNone/>
            </a:pPr>
            <a:r>
              <a:rPr lang="en-GB" cap="none" spc="120">
                <a:latin typeface="Arial" panose="020B0604020202020204" pitchFamily="34" charset="0"/>
                <a:cs typeface="Arial" panose="020B0604020202020204" pitchFamily="34" charset="0"/>
              </a:rPr>
              <a:t>For healthy adults, both men and women,  one or two drinks per day is ok.</a:t>
            </a:r>
          </a:p>
          <a:p>
            <a:pPr marL="0" indent="0">
              <a:lnSpc>
                <a:spcPct val="100000"/>
              </a:lnSpc>
              <a:buNone/>
            </a:pPr>
            <a:endParaRPr lang="en-GB" sz="1800" cap="none">
              <a:solidFill>
                <a:srgbClr val="000000"/>
              </a:solidFill>
            </a:endParaRPr>
          </a:p>
          <a:p>
            <a:pPr marL="0" indent="0">
              <a:buNone/>
            </a:pPr>
            <a:endParaRPr lang="en-GB" sz="1800" cap="none">
              <a:solidFill>
                <a:srgbClr val="000000"/>
              </a:solidFill>
            </a:endParaRPr>
          </a:p>
        </p:txBody>
      </p:sp>
      <p:pic>
        <p:nvPicPr>
          <p:cNvPr id="5" name="Picture 4"/>
          <p:cNvPicPr/>
          <p:nvPr/>
        </p:nvPicPr>
        <p:blipFill rotWithShape="1">
          <a:blip r:embed="rId3" cstate="screen">
            <a:extLst>
              <a:ext uri="{28A0092B-C50C-407E-A947-70E740481C1C}">
                <a14:useLocalDpi xmlns:a14="http://schemas.microsoft.com/office/drawing/2010/main"/>
              </a:ext>
            </a:extLst>
          </a:blip>
          <a:srcRect l="8828" t="7254" r="7905" b="9326"/>
          <a:stretch/>
        </p:blipFill>
        <p:spPr>
          <a:xfrm>
            <a:off x="8010871" y="2900164"/>
            <a:ext cx="1396655" cy="1424186"/>
          </a:xfrm>
          <a:prstGeom prst="rect">
            <a:avLst/>
          </a:prstGeom>
        </p:spPr>
      </p:pic>
      <p:pic>
        <p:nvPicPr>
          <p:cNvPr id="15" name="Picture 14"/>
          <p:cNvPicPr/>
          <p:nvPr/>
        </p:nvPicPr>
        <p:blipFill rotWithShape="1">
          <a:blip r:embed="rId4" cstate="screen">
            <a:extLst>
              <a:ext uri="{28A0092B-C50C-407E-A947-70E740481C1C}">
                <a14:useLocalDpi xmlns:a14="http://schemas.microsoft.com/office/drawing/2010/main"/>
              </a:ext>
            </a:extLst>
          </a:blip>
          <a:srcRect/>
          <a:stretch/>
        </p:blipFill>
        <p:spPr>
          <a:xfrm>
            <a:off x="5801769" y="4201953"/>
            <a:ext cx="497100" cy="817682"/>
          </a:xfrm>
          <a:prstGeom prst="rect">
            <a:avLst/>
          </a:prstGeom>
        </p:spPr>
      </p:pic>
      <p:sp>
        <p:nvSpPr>
          <p:cNvPr id="16" name="Right Arrow 15"/>
          <p:cNvSpPr/>
          <p:nvPr/>
        </p:nvSpPr>
        <p:spPr>
          <a:xfrm rot="20142515">
            <a:off x="6350762" y="4185477"/>
            <a:ext cx="1748036" cy="1940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Screen Shot 2015-12-09 at 22.48.0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94173" y="1547826"/>
            <a:ext cx="534954" cy="1518114"/>
          </a:xfrm>
          <a:prstGeom prst="rect">
            <a:avLst/>
          </a:prstGeom>
        </p:spPr>
      </p:pic>
      <p:sp>
        <p:nvSpPr>
          <p:cNvPr id="11" name="Rectangle 10"/>
          <p:cNvSpPr/>
          <p:nvPr/>
        </p:nvSpPr>
        <p:spPr>
          <a:xfrm>
            <a:off x="5773848" y="2306098"/>
            <a:ext cx="135949" cy="317222"/>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953000" y="5138592"/>
            <a:ext cx="2958325" cy="400110"/>
          </a:xfrm>
          <a:prstGeom prst="rect">
            <a:avLst/>
          </a:prstGeom>
          <a:noFill/>
        </p:spPr>
        <p:txBody>
          <a:bodyPr wrap="square" rtlCol="0">
            <a:spAutoFit/>
          </a:bodyPr>
          <a:lstStyle/>
          <a:p>
            <a:r>
              <a:rPr lang="en-US" sz="2000" spc="130">
                <a:latin typeface="Arial" panose="020B0604020202020204" pitchFamily="34" charset="0"/>
                <a:cs typeface="Arial" panose="020B0604020202020204" pitchFamily="34" charset="0"/>
              </a:rPr>
              <a:t>2 small beers</a:t>
            </a:r>
          </a:p>
        </p:txBody>
      </p:sp>
      <p:sp>
        <p:nvSpPr>
          <p:cNvPr id="18" name="TextBox 17"/>
          <p:cNvSpPr txBox="1"/>
          <p:nvPr/>
        </p:nvSpPr>
        <p:spPr>
          <a:xfrm>
            <a:off x="4842338" y="3184897"/>
            <a:ext cx="2624179" cy="707886"/>
          </a:xfrm>
          <a:prstGeom prst="rect">
            <a:avLst/>
          </a:prstGeom>
          <a:noFill/>
        </p:spPr>
        <p:txBody>
          <a:bodyPr wrap="square" rtlCol="0">
            <a:spAutoFit/>
          </a:bodyPr>
          <a:lstStyle/>
          <a:p>
            <a:r>
              <a:rPr lang="en-US" sz="2000" spc="130">
                <a:latin typeface="Arial" panose="020B0604020202020204" pitchFamily="34" charset="0"/>
                <a:cs typeface="Arial" panose="020B0604020202020204" pitchFamily="34" charset="0"/>
              </a:rPr>
              <a:t>1 small alcopop </a:t>
            </a:r>
            <a:r>
              <a:rPr lang="en-GB" sz="2000" b="1" spc="130">
                <a:latin typeface="Arial" panose="020B0604020202020204" pitchFamily="34" charset="0"/>
                <a:cs typeface="Arial" panose="020B0604020202020204" pitchFamily="34" charset="0"/>
              </a:rPr>
              <a:t>or</a:t>
            </a:r>
          </a:p>
          <a:p>
            <a:endParaRPr lang="en-US" sz="2000" spc="130">
              <a:latin typeface="Arial" panose="020B0604020202020204" pitchFamily="34" charset="0"/>
              <a:cs typeface="Arial" panose="020B0604020202020204" pitchFamily="34" charset="0"/>
            </a:endParaRPr>
          </a:p>
        </p:txBody>
      </p:sp>
      <p:pic>
        <p:nvPicPr>
          <p:cNvPr id="14" name="Picture 13"/>
          <p:cNvPicPr/>
          <p:nvPr/>
        </p:nvPicPr>
        <p:blipFill rotWithShape="1">
          <a:blip r:embed="rId4" cstate="screen">
            <a:extLst>
              <a:ext uri="{28A0092B-C50C-407E-A947-70E740481C1C}">
                <a14:useLocalDpi xmlns:a14="http://schemas.microsoft.com/office/drawing/2010/main"/>
              </a:ext>
            </a:extLst>
          </a:blip>
          <a:srcRect/>
          <a:stretch/>
        </p:blipFill>
        <p:spPr>
          <a:xfrm>
            <a:off x="5325738" y="4211084"/>
            <a:ext cx="497100" cy="817682"/>
          </a:xfrm>
          <a:prstGeom prst="rect">
            <a:avLst/>
          </a:prstGeom>
        </p:spPr>
      </p:pic>
      <p:sp>
        <p:nvSpPr>
          <p:cNvPr id="4" name="Right Arrow 3"/>
          <p:cNvSpPr/>
          <p:nvPr/>
        </p:nvSpPr>
        <p:spPr>
          <a:xfrm rot="1517245">
            <a:off x="6325819" y="2743017"/>
            <a:ext cx="1745770" cy="1779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Graphical user interface, text, application, chat or text message&#10;&#10;Description automatically generated">
            <a:extLst>
              <a:ext uri="{FF2B5EF4-FFF2-40B4-BE49-F238E27FC236}">
                <a16:creationId xmlns:a16="http://schemas.microsoft.com/office/drawing/2014/main" id="{D57778D4-65D8-4D8B-88E9-A48E61E303D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469313" y="6030830"/>
            <a:ext cx="1189072" cy="760495"/>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C3166A1E-58BC-4BAF-8CB7-5A281CE88FD2}"/>
              </a:ext>
            </a:extLst>
          </p:cNvPr>
          <p:cNvPicPr>
            <a:picLocks noChangeAspect="1"/>
          </p:cNvPicPr>
          <p:nvPr/>
        </p:nvPicPr>
        <p:blipFill>
          <a:blip r:embed="rId7"/>
          <a:stretch>
            <a:fillRect/>
          </a:stretch>
        </p:blipFill>
        <p:spPr>
          <a:xfrm>
            <a:off x="115888" y="6115681"/>
            <a:ext cx="1068827" cy="675644"/>
          </a:xfrm>
          <a:prstGeom prst="rect">
            <a:avLst/>
          </a:prstGeom>
          <a:effectLst>
            <a:outerShdw blurRad="50800" dist="38100" dir="2700000" algn="tl" rotWithShape="0">
              <a:prstClr val="black">
                <a:alpha val="40000"/>
              </a:prstClr>
            </a:outerShdw>
          </a:effectLst>
        </p:spPr>
      </p:pic>
      <p:sp>
        <p:nvSpPr>
          <p:cNvPr id="20" name="Rectangle 19">
            <a:extLst>
              <a:ext uri="{FF2B5EF4-FFF2-40B4-BE49-F238E27FC236}">
                <a16:creationId xmlns:a16="http://schemas.microsoft.com/office/drawing/2014/main" id="{62AD543A-97C5-5349-BB65-BCB9C0189564}"/>
              </a:ext>
            </a:extLst>
          </p:cNvPr>
          <p:cNvSpPr/>
          <p:nvPr/>
        </p:nvSpPr>
        <p:spPr>
          <a:xfrm>
            <a:off x="-989" y="1024468"/>
            <a:ext cx="9917772" cy="5833532"/>
          </a:xfrm>
          <a:prstGeom prst="rect">
            <a:avLst/>
          </a:prstGeom>
          <a:solidFill>
            <a:schemeClr val="tx1">
              <a:lumMod val="50000"/>
              <a:lumOff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8257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6570CA88-4AF9-3740-AF85-632C9C96D1C7}"/>
              </a:ext>
            </a:extLst>
          </p:cNvPr>
          <p:cNvSpPr/>
          <p:nvPr/>
        </p:nvSpPr>
        <p:spPr>
          <a:xfrm>
            <a:off x="-13581" y="0"/>
            <a:ext cx="9936515" cy="1024468"/>
          </a:xfrm>
          <a:prstGeom prst="rect">
            <a:avLst/>
          </a:prstGeom>
          <a:solidFill>
            <a:srgbClr val="5C24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p:nvPr/>
        </p:nvPicPr>
        <p:blipFill>
          <a:blip r:embed="rId3" cstate="screen">
            <a:extLst>
              <a:ext uri="{28A0092B-C50C-407E-A947-70E740481C1C}">
                <a14:useLocalDpi xmlns:a14="http://schemas.microsoft.com/office/drawing/2010/main"/>
              </a:ext>
            </a:extLst>
          </a:blip>
          <a:stretch>
            <a:fillRect/>
          </a:stretch>
        </p:blipFill>
        <p:spPr>
          <a:xfrm>
            <a:off x="6577850" y="4317248"/>
            <a:ext cx="766887" cy="898879"/>
          </a:xfrm>
          <a:prstGeom prst="rect">
            <a:avLst/>
          </a:prstGeom>
        </p:spPr>
      </p:pic>
      <p:sp>
        <p:nvSpPr>
          <p:cNvPr id="2" name="Title 1"/>
          <p:cNvSpPr>
            <a:spLocks noGrp="1"/>
          </p:cNvSpPr>
          <p:nvPr>
            <p:ph type="title"/>
          </p:nvPr>
        </p:nvSpPr>
        <p:spPr>
          <a:xfrm>
            <a:off x="668337" y="393622"/>
            <a:ext cx="9224081" cy="456748"/>
          </a:xfrm>
          <a:effectLst/>
        </p:spPr>
        <p:txBody>
          <a:bodyPr>
            <a:noAutofit/>
          </a:bodyPr>
          <a:lstStyle/>
          <a:p>
            <a:pPr algn="l"/>
            <a:r>
              <a:rPr lang="en-GB" b="1" cap="none" spc="130">
                <a:solidFill>
                  <a:schemeClr val="bg1"/>
                </a:solidFill>
                <a:latin typeface="Calibri"/>
                <a:cs typeface="Calibri"/>
              </a:rPr>
              <a:t>How much is too much for adults?</a:t>
            </a:r>
          </a:p>
        </p:txBody>
      </p:sp>
      <p:pic>
        <p:nvPicPr>
          <p:cNvPr id="9" name="Picture 8"/>
          <p:cNvPicPr/>
          <p:nvPr/>
        </p:nvPicPr>
        <p:blipFill rotWithShape="1">
          <a:blip r:embed="rId4" cstate="screen">
            <a:extLst>
              <a:ext uri="{28A0092B-C50C-407E-A947-70E740481C1C}">
                <a14:useLocalDpi xmlns:a14="http://schemas.microsoft.com/office/drawing/2010/main"/>
              </a:ext>
            </a:extLst>
          </a:blip>
          <a:srcRect/>
          <a:stretch/>
        </p:blipFill>
        <p:spPr>
          <a:xfrm>
            <a:off x="6129012" y="5318592"/>
            <a:ext cx="735530" cy="1057761"/>
          </a:xfrm>
          <a:prstGeom prst="rect">
            <a:avLst/>
          </a:prstGeom>
        </p:spPr>
      </p:pic>
      <p:pic>
        <p:nvPicPr>
          <p:cNvPr id="12" name="Picture 11" descr="Screen Shot 2015-11-02 at 09.34.50.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19035" y="3424061"/>
            <a:ext cx="773595" cy="779412"/>
          </a:xfrm>
          <a:prstGeom prst="rect">
            <a:avLst/>
          </a:prstGeom>
        </p:spPr>
      </p:pic>
      <p:sp>
        <p:nvSpPr>
          <p:cNvPr id="23" name="Rectangle 22"/>
          <p:cNvSpPr/>
          <p:nvPr/>
        </p:nvSpPr>
        <p:spPr>
          <a:xfrm>
            <a:off x="535853" y="1546935"/>
            <a:ext cx="1944297" cy="646331"/>
          </a:xfrm>
          <a:prstGeom prst="rect">
            <a:avLst/>
          </a:prstGeom>
        </p:spPr>
        <p:txBody>
          <a:bodyPr wrap="square">
            <a:spAutoFit/>
          </a:bodyPr>
          <a:lstStyle/>
          <a:p>
            <a:pPr algn="ctr"/>
            <a:r>
              <a:rPr lang="en-GB" spc="130">
                <a:latin typeface="Arial" panose="020B0604020202020204" pitchFamily="34" charset="0"/>
                <a:cs typeface="Arial" panose="020B0604020202020204" pitchFamily="34" charset="0"/>
              </a:rPr>
              <a:t>If someone drinks a lot</a:t>
            </a:r>
          </a:p>
        </p:txBody>
      </p:sp>
      <p:sp>
        <p:nvSpPr>
          <p:cNvPr id="17" name="Rectangle 16">
            <a:extLst>
              <a:ext uri="{FF2B5EF4-FFF2-40B4-BE49-F238E27FC236}">
                <a16:creationId xmlns:a16="http://schemas.microsoft.com/office/drawing/2014/main" id="{7342D819-2263-874C-B2CD-65967AF2AF2C}"/>
              </a:ext>
            </a:extLst>
          </p:cNvPr>
          <p:cNvSpPr/>
          <p:nvPr/>
        </p:nvSpPr>
        <p:spPr>
          <a:xfrm>
            <a:off x="329706" y="3558743"/>
            <a:ext cx="3252639" cy="369332"/>
          </a:xfrm>
          <a:prstGeom prst="rect">
            <a:avLst/>
          </a:prstGeom>
        </p:spPr>
        <p:txBody>
          <a:bodyPr wrap="square">
            <a:spAutoFit/>
          </a:bodyPr>
          <a:lstStyle/>
          <a:p>
            <a:r>
              <a:rPr lang="en-GB" spc="130">
                <a:latin typeface="Arial" panose="020B0604020202020204" pitchFamily="34" charset="0"/>
                <a:cs typeface="Arial" panose="020B0604020202020204" pitchFamily="34" charset="0"/>
              </a:rPr>
              <a:t>Their reactions slow down</a:t>
            </a:r>
          </a:p>
        </p:txBody>
      </p:sp>
      <p:pic>
        <p:nvPicPr>
          <p:cNvPr id="5" name="Picture 4" descr="Icon&#10;&#10;Description automatically generated with medium confidence">
            <a:extLst>
              <a:ext uri="{FF2B5EF4-FFF2-40B4-BE49-F238E27FC236}">
                <a16:creationId xmlns:a16="http://schemas.microsoft.com/office/drawing/2014/main" id="{6D31D3A7-F166-FF44-BA7E-EB83AF64A701}"/>
              </a:ext>
            </a:extLst>
          </p:cNvPr>
          <p:cNvPicPr>
            <a:picLocks noChangeAspect="1"/>
          </p:cNvPicPr>
          <p:nvPr/>
        </p:nvPicPr>
        <p:blipFill>
          <a:blip r:embed="rId6"/>
          <a:stretch>
            <a:fillRect/>
          </a:stretch>
        </p:blipFill>
        <p:spPr>
          <a:xfrm>
            <a:off x="6256576" y="2473229"/>
            <a:ext cx="770537" cy="771741"/>
          </a:xfrm>
          <a:prstGeom prst="rect">
            <a:avLst/>
          </a:prstGeom>
        </p:spPr>
      </p:pic>
      <p:sp>
        <p:nvSpPr>
          <p:cNvPr id="18" name="TextBox 17">
            <a:extLst>
              <a:ext uri="{FF2B5EF4-FFF2-40B4-BE49-F238E27FC236}">
                <a16:creationId xmlns:a16="http://schemas.microsoft.com/office/drawing/2014/main" id="{E0A853B5-0105-114C-9D4A-8821D28096EF}"/>
              </a:ext>
            </a:extLst>
          </p:cNvPr>
          <p:cNvSpPr txBox="1"/>
          <p:nvPr/>
        </p:nvSpPr>
        <p:spPr>
          <a:xfrm>
            <a:off x="6904356" y="5482348"/>
            <a:ext cx="2649443" cy="677108"/>
          </a:xfrm>
          <a:prstGeom prst="rect">
            <a:avLst/>
          </a:prstGeom>
          <a:noFill/>
        </p:spPr>
        <p:txBody>
          <a:bodyPr wrap="none" rtlCol="0">
            <a:spAutoFit/>
          </a:bodyPr>
          <a:lstStyle/>
          <a:p>
            <a:pPr marL="12700">
              <a:tabLst>
                <a:tab pos="623888" algn="l"/>
              </a:tabLst>
            </a:pPr>
            <a:r>
              <a:rPr lang="en-GB" sz="2000" spc="130">
                <a:latin typeface="Arial" panose="020B0604020202020204" pitchFamily="34" charset="0"/>
                <a:cs typeface="Arial" panose="020B0604020202020204" pitchFamily="34" charset="0"/>
              </a:rPr>
              <a:t>be sick or pass out</a:t>
            </a:r>
          </a:p>
          <a:p>
            <a:endParaRPr lang="en-US"/>
          </a:p>
        </p:txBody>
      </p:sp>
      <p:sp>
        <p:nvSpPr>
          <p:cNvPr id="28" name="TextBox 27">
            <a:extLst>
              <a:ext uri="{FF2B5EF4-FFF2-40B4-BE49-F238E27FC236}">
                <a16:creationId xmlns:a16="http://schemas.microsoft.com/office/drawing/2014/main" id="{F34FF05B-9E71-AC4D-8734-3F9402180B53}"/>
              </a:ext>
            </a:extLst>
          </p:cNvPr>
          <p:cNvSpPr txBox="1"/>
          <p:nvPr/>
        </p:nvSpPr>
        <p:spPr>
          <a:xfrm>
            <a:off x="7160675" y="2471424"/>
            <a:ext cx="2378148" cy="707886"/>
          </a:xfrm>
          <a:prstGeom prst="rect">
            <a:avLst/>
          </a:prstGeom>
          <a:noFill/>
        </p:spPr>
        <p:txBody>
          <a:bodyPr wrap="square" lIns="91440" tIns="45720" rIns="91440" bIns="45720" rtlCol="0" anchor="t">
            <a:spAutoFit/>
          </a:bodyPr>
          <a:lstStyle/>
          <a:p>
            <a:pPr marL="12700">
              <a:tabLst>
                <a:tab pos="623888" algn="l"/>
              </a:tabLst>
            </a:pPr>
            <a:r>
              <a:rPr lang="en-GB" sz="2000" spc="130">
                <a:latin typeface="Arial"/>
                <a:cs typeface="Arial"/>
              </a:rPr>
              <a:t>have an accident</a:t>
            </a:r>
          </a:p>
        </p:txBody>
      </p:sp>
      <p:sp>
        <p:nvSpPr>
          <p:cNvPr id="29" name="TextBox 28">
            <a:extLst>
              <a:ext uri="{FF2B5EF4-FFF2-40B4-BE49-F238E27FC236}">
                <a16:creationId xmlns:a16="http://schemas.microsoft.com/office/drawing/2014/main" id="{252B3649-94B5-4948-BA03-27AE573D3088}"/>
              </a:ext>
            </a:extLst>
          </p:cNvPr>
          <p:cNvSpPr txBox="1"/>
          <p:nvPr/>
        </p:nvSpPr>
        <p:spPr>
          <a:xfrm>
            <a:off x="7485847" y="3458331"/>
            <a:ext cx="2066835" cy="707886"/>
          </a:xfrm>
          <a:prstGeom prst="rect">
            <a:avLst/>
          </a:prstGeom>
          <a:noFill/>
        </p:spPr>
        <p:txBody>
          <a:bodyPr wrap="square" lIns="91440" tIns="45720" rIns="91440" bIns="45720" rtlCol="0" anchor="t">
            <a:spAutoFit/>
          </a:bodyPr>
          <a:lstStyle/>
          <a:p>
            <a:pPr marL="12700">
              <a:tabLst>
                <a:tab pos="623888" algn="l"/>
              </a:tabLst>
            </a:pPr>
            <a:r>
              <a:rPr lang="en-GB" sz="2000" spc="130">
                <a:latin typeface="Arial"/>
                <a:cs typeface="Arial"/>
              </a:rPr>
              <a:t>get involved in a fight</a:t>
            </a:r>
          </a:p>
        </p:txBody>
      </p:sp>
      <p:sp>
        <p:nvSpPr>
          <p:cNvPr id="30" name="TextBox 29">
            <a:extLst>
              <a:ext uri="{FF2B5EF4-FFF2-40B4-BE49-F238E27FC236}">
                <a16:creationId xmlns:a16="http://schemas.microsoft.com/office/drawing/2014/main" id="{939457BA-D76A-3343-9FFC-D1F977A3AFA9}"/>
              </a:ext>
            </a:extLst>
          </p:cNvPr>
          <p:cNvSpPr txBox="1"/>
          <p:nvPr/>
        </p:nvSpPr>
        <p:spPr>
          <a:xfrm>
            <a:off x="7462228" y="4472225"/>
            <a:ext cx="2154757" cy="707886"/>
          </a:xfrm>
          <a:prstGeom prst="rect">
            <a:avLst/>
          </a:prstGeom>
          <a:noFill/>
        </p:spPr>
        <p:txBody>
          <a:bodyPr wrap="square" lIns="91440" tIns="45720" rIns="91440" bIns="45720" rtlCol="0" anchor="t">
            <a:spAutoFit/>
          </a:bodyPr>
          <a:lstStyle/>
          <a:p>
            <a:pPr marL="12700">
              <a:tabLst>
                <a:tab pos="623888" algn="l"/>
              </a:tabLst>
            </a:pPr>
            <a:r>
              <a:rPr lang="en-GB" sz="2000" spc="130">
                <a:latin typeface="Arial"/>
                <a:cs typeface="Arial"/>
              </a:rPr>
              <a:t>get involved in other danger</a:t>
            </a:r>
          </a:p>
        </p:txBody>
      </p:sp>
      <p:sp>
        <p:nvSpPr>
          <p:cNvPr id="31" name="Rectangle 30">
            <a:extLst>
              <a:ext uri="{FF2B5EF4-FFF2-40B4-BE49-F238E27FC236}">
                <a16:creationId xmlns:a16="http://schemas.microsoft.com/office/drawing/2014/main" id="{A0EF1F33-D39D-2C45-8F5E-2D67484D26BF}"/>
              </a:ext>
            </a:extLst>
          </p:cNvPr>
          <p:cNvSpPr/>
          <p:nvPr/>
        </p:nvSpPr>
        <p:spPr>
          <a:xfrm>
            <a:off x="1086978" y="4808967"/>
            <a:ext cx="1622308" cy="652918"/>
          </a:xfrm>
          <a:prstGeom prst="rect">
            <a:avLst/>
          </a:prstGeom>
        </p:spPr>
        <p:txBody>
          <a:bodyPr wrap="square" lIns="91440" tIns="45720" rIns="91440" bIns="45720" anchor="t">
            <a:spAutoFit/>
          </a:bodyPr>
          <a:lstStyle/>
          <a:p>
            <a:pPr algn="ctr"/>
            <a:r>
              <a:rPr lang="en-GB" spc="130">
                <a:latin typeface="Arial" panose="020B0604020202020204" pitchFamily="34" charset="0"/>
                <a:cs typeface="Arial" panose="020B0604020202020204" pitchFamily="34" charset="0"/>
              </a:rPr>
              <a:t>They might also  </a:t>
            </a:r>
            <a:endParaRPr lang="en-US"/>
          </a:p>
        </p:txBody>
      </p:sp>
      <p:sp>
        <p:nvSpPr>
          <p:cNvPr id="42" name="Rounded Rectangle 41">
            <a:extLst>
              <a:ext uri="{FF2B5EF4-FFF2-40B4-BE49-F238E27FC236}">
                <a16:creationId xmlns:a16="http://schemas.microsoft.com/office/drawing/2014/main" id="{FCA47A18-4EC4-8F46-AD89-22077D9147A7}"/>
              </a:ext>
            </a:extLst>
          </p:cNvPr>
          <p:cNvSpPr/>
          <p:nvPr/>
        </p:nvSpPr>
        <p:spPr>
          <a:xfrm>
            <a:off x="535853" y="1243992"/>
            <a:ext cx="3287882" cy="144954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44" name="Picture 43">
            <a:extLst>
              <a:ext uri="{FF2B5EF4-FFF2-40B4-BE49-F238E27FC236}">
                <a16:creationId xmlns:a16="http://schemas.microsoft.com/office/drawing/2014/main" id="{A6E0560B-4134-E446-9586-4B46B0E9A935}"/>
              </a:ext>
            </a:extLst>
          </p:cNvPr>
          <p:cNvPicPr>
            <a:picLocks noChangeAspect="1"/>
          </p:cNvPicPr>
          <p:nvPr/>
        </p:nvPicPr>
        <p:blipFill rotWithShape="1">
          <a:blip r:embed="rId7"/>
          <a:srcRect l="12845" t="7110" r="10766"/>
          <a:stretch/>
        </p:blipFill>
        <p:spPr>
          <a:xfrm>
            <a:off x="2542212" y="1274959"/>
            <a:ext cx="1078936" cy="1386598"/>
          </a:xfrm>
          <a:prstGeom prst="rect">
            <a:avLst/>
          </a:prstGeom>
        </p:spPr>
      </p:pic>
      <p:sp>
        <p:nvSpPr>
          <p:cNvPr id="57" name="Right Arrow 56">
            <a:extLst>
              <a:ext uri="{FF2B5EF4-FFF2-40B4-BE49-F238E27FC236}">
                <a16:creationId xmlns:a16="http://schemas.microsoft.com/office/drawing/2014/main" id="{B36FF4E1-7130-4847-9ECF-688E2CA0B837}"/>
              </a:ext>
            </a:extLst>
          </p:cNvPr>
          <p:cNvSpPr/>
          <p:nvPr/>
        </p:nvSpPr>
        <p:spPr>
          <a:xfrm rot="5400000" flipV="1">
            <a:off x="1566249" y="2975977"/>
            <a:ext cx="785796" cy="358470"/>
          </a:xfrm>
          <a:prstGeom prst="rightArrow">
            <a:avLst>
              <a:gd name="adj1" fmla="val 47432"/>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ight Arrow 57">
            <a:extLst>
              <a:ext uri="{FF2B5EF4-FFF2-40B4-BE49-F238E27FC236}">
                <a16:creationId xmlns:a16="http://schemas.microsoft.com/office/drawing/2014/main" id="{3B9D661D-1B5E-ED40-9BE7-ED9356DBE143}"/>
              </a:ext>
            </a:extLst>
          </p:cNvPr>
          <p:cNvSpPr/>
          <p:nvPr/>
        </p:nvSpPr>
        <p:spPr>
          <a:xfrm rot="5400000" flipV="1">
            <a:off x="1605434" y="4182068"/>
            <a:ext cx="707886" cy="358470"/>
          </a:xfrm>
          <a:prstGeom prst="rightArrow">
            <a:avLst>
              <a:gd name="adj1" fmla="val 47432"/>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ight Arrow 58">
            <a:extLst>
              <a:ext uri="{FF2B5EF4-FFF2-40B4-BE49-F238E27FC236}">
                <a16:creationId xmlns:a16="http://schemas.microsoft.com/office/drawing/2014/main" id="{7AE35001-4A5B-7C4C-AB1B-72EE934C8924}"/>
              </a:ext>
            </a:extLst>
          </p:cNvPr>
          <p:cNvSpPr/>
          <p:nvPr/>
        </p:nvSpPr>
        <p:spPr>
          <a:xfrm rot="21360000">
            <a:off x="2759509" y="4853540"/>
            <a:ext cx="3685402" cy="17738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ight Arrow 59">
            <a:extLst>
              <a:ext uri="{FF2B5EF4-FFF2-40B4-BE49-F238E27FC236}">
                <a16:creationId xmlns:a16="http://schemas.microsoft.com/office/drawing/2014/main" id="{10B79FF4-650F-7F41-9F9D-DAF86BDA9C23}"/>
              </a:ext>
            </a:extLst>
          </p:cNvPr>
          <p:cNvSpPr/>
          <p:nvPr/>
        </p:nvSpPr>
        <p:spPr>
          <a:xfrm rot="19980000">
            <a:off x="2489588" y="3851659"/>
            <a:ext cx="3824527" cy="16389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ight Arrow 60">
            <a:extLst>
              <a:ext uri="{FF2B5EF4-FFF2-40B4-BE49-F238E27FC236}">
                <a16:creationId xmlns:a16="http://schemas.microsoft.com/office/drawing/2014/main" id="{804516F2-E6E5-EB44-9249-5BE261A480B7}"/>
              </a:ext>
            </a:extLst>
          </p:cNvPr>
          <p:cNvSpPr/>
          <p:nvPr/>
        </p:nvSpPr>
        <p:spPr>
          <a:xfrm rot="600000">
            <a:off x="2755229" y="5403836"/>
            <a:ext cx="3251667" cy="15194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ight Arrow 61">
            <a:extLst>
              <a:ext uri="{FF2B5EF4-FFF2-40B4-BE49-F238E27FC236}">
                <a16:creationId xmlns:a16="http://schemas.microsoft.com/office/drawing/2014/main" id="{6EB98BD0-B013-3741-879D-7F86F4203E50}"/>
              </a:ext>
            </a:extLst>
          </p:cNvPr>
          <p:cNvSpPr/>
          <p:nvPr/>
        </p:nvSpPr>
        <p:spPr>
          <a:xfrm rot="20615652">
            <a:off x="2663895" y="4315525"/>
            <a:ext cx="3882623" cy="16822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4EE813D-313B-4692-A7CF-E942112D349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469313" y="6030830"/>
            <a:ext cx="1189072" cy="760495"/>
          </a:xfrm>
          <a:prstGeom prst="rect">
            <a:avLst/>
          </a:prstGeom>
          <a:effectLst>
            <a:outerShdw blurRad="50800" dist="38100" dir="2700000" algn="tl" rotWithShape="0">
              <a:prstClr val="black">
                <a:alpha val="40000"/>
              </a:prstClr>
            </a:outerShdw>
          </a:effectLst>
        </p:spPr>
      </p:pic>
      <p:pic>
        <p:nvPicPr>
          <p:cNvPr id="7" name="Picture 6" descr="A picture containing text, clipart&#10;&#10;Description automatically generated">
            <a:extLst>
              <a:ext uri="{FF2B5EF4-FFF2-40B4-BE49-F238E27FC236}">
                <a16:creationId xmlns:a16="http://schemas.microsoft.com/office/drawing/2014/main" id="{E3A6C77A-B9C9-49AF-ADDC-9212D299D0BC}"/>
              </a:ext>
            </a:extLst>
          </p:cNvPr>
          <p:cNvPicPr>
            <a:picLocks noChangeAspect="1"/>
          </p:cNvPicPr>
          <p:nvPr/>
        </p:nvPicPr>
        <p:blipFill>
          <a:blip r:embed="rId9"/>
          <a:stretch>
            <a:fillRect/>
          </a:stretch>
        </p:blipFill>
        <p:spPr>
          <a:xfrm>
            <a:off x="115888" y="6115681"/>
            <a:ext cx="1068827" cy="675644"/>
          </a:xfrm>
          <a:prstGeom prst="rect">
            <a:avLst/>
          </a:prstGeom>
          <a:effectLst>
            <a:outerShdw blurRad="50800" dist="38100" dir="2700000" algn="tl" rotWithShape="0">
              <a:prstClr val="black">
                <a:alpha val="40000"/>
              </a:prstClr>
            </a:outerShdw>
          </a:effectLst>
        </p:spPr>
      </p:pic>
      <p:sp>
        <p:nvSpPr>
          <p:cNvPr id="63" name="Rectangle 62">
            <a:extLst>
              <a:ext uri="{FF2B5EF4-FFF2-40B4-BE49-F238E27FC236}">
                <a16:creationId xmlns:a16="http://schemas.microsoft.com/office/drawing/2014/main" id="{83A09796-842A-8E4A-9211-C4AB70C9C06F}"/>
              </a:ext>
            </a:extLst>
          </p:cNvPr>
          <p:cNvSpPr/>
          <p:nvPr/>
        </p:nvSpPr>
        <p:spPr>
          <a:xfrm>
            <a:off x="-6587" y="1024468"/>
            <a:ext cx="9936515" cy="5892823"/>
          </a:xfrm>
          <a:prstGeom prst="rect">
            <a:avLst/>
          </a:prstGeom>
          <a:solidFill>
            <a:schemeClr val="tx1">
              <a:lumMod val="50000"/>
              <a:lumOff val="50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616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8" grpId="0"/>
      <p:bldP spid="29" grpId="0"/>
      <p:bldP spid="30" grpId="0"/>
      <p:bldP spid="31" grpId="0"/>
      <p:bldP spid="57" grpId="0" animBg="1"/>
      <p:bldP spid="58" grpId="0" animBg="1"/>
      <p:bldP spid="59" grpId="0" animBg="1"/>
      <p:bldP spid="60" grpId="0" animBg="1"/>
      <p:bldP spid="61" grpId="0" animBg="1"/>
      <p:bldP spid="6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0CCB68568CF9488B91969DD15F83A0" ma:contentTypeVersion="4" ma:contentTypeDescription="Create a new document." ma:contentTypeScope="" ma:versionID="98d32c5e1824791f562f49a01e6c5607">
  <xsd:schema xmlns:xsd="http://www.w3.org/2001/XMLSchema" xmlns:xs="http://www.w3.org/2001/XMLSchema" xmlns:p="http://schemas.microsoft.com/office/2006/metadata/properties" xmlns:ns2="e7af7885-e40a-482b-b065-05187895d271" targetNamespace="http://schemas.microsoft.com/office/2006/metadata/properties" ma:root="true" ma:fieldsID="95b010e63f26a7cac3a9c5bdfb36ad60" ns2:_="">
    <xsd:import namespace="e7af7885-e40a-482b-b065-05187895d27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af7885-e40a-482b-b065-05187895d2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6C29AA-774B-47F6-B4B1-BFB6566D41F5}">
  <ds:schemaRefs>
    <ds:schemaRef ds:uri="e7af7885-e40a-482b-b065-05187895d27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E5BDEF1-D7C7-42E9-B0BB-6371E638BC6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378BF1C-2D55-480F-BD58-6091F069E90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Droplet</Template>
  <TotalTime>226</TotalTime>
  <Words>2690</Words>
  <Application>Microsoft Macintosh PowerPoint</Application>
  <PresentationFormat>A4 Paper (210x297 mm)</PresentationFormat>
  <Paragraphs>284</Paragraphs>
  <Slides>28</Slides>
  <Notes>28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Calibri</vt:lpstr>
      <vt:lpstr>Calibri Light</vt:lpstr>
      <vt:lpstr>Century Gothic</vt:lpstr>
      <vt:lpstr>Times</vt:lpstr>
      <vt:lpstr>Tw Cen MT</vt:lpstr>
      <vt:lpstr>Droplet</vt:lpstr>
      <vt:lpstr>Office Theme</vt:lpstr>
      <vt:lpstr>                   Talk about alcohol Foundation learning  </vt:lpstr>
      <vt:lpstr>Learning objectives </vt:lpstr>
      <vt:lpstr>Intended learning outcomes </vt:lpstr>
      <vt:lpstr>What is alcohol?</vt:lpstr>
      <vt:lpstr>Icebreaker </vt:lpstr>
      <vt:lpstr>What is a unit of alcohol?</vt:lpstr>
      <vt:lpstr>How much is too much for adults?</vt:lpstr>
      <vt:lpstr>How much is too much for adults?</vt:lpstr>
      <vt:lpstr>How much is too much for adults?</vt:lpstr>
      <vt:lpstr>Alcohol and the Law</vt:lpstr>
      <vt:lpstr>Mike                             Emma</vt:lpstr>
      <vt:lpstr>Alcohol and the body</vt:lpstr>
      <vt:lpstr>Alcohol and the body</vt:lpstr>
      <vt:lpstr>PowerPoint Presentation</vt:lpstr>
      <vt:lpstr>Drinking water and eating with alcohol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have we covered today? </vt:lpstr>
      <vt:lpstr>What can you remember?</vt:lpstr>
      <vt:lpstr>                   Talk about alcohol Foundation learning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Image in action</dc:title>
  <dc:creator>richard h</dc:creator>
  <cp:lastModifiedBy>Geoff Pinch</cp:lastModifiedBy>
  <cp:revision>164</cp:revision>
  <cp:lastPrinted>2015-12-10T23:13:06Z</cp:lastPrinted>
  <dcterms:created xsi:type="dcterms:W3CDTF">2015-06-10T13:01:19Z</dcterms:created>
  <dcterms:modified xsi:type="dcterms:W3CDTF">2021-04-21T09:27:10Z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0x010100800CCB68568CF9488B91969DD15F83A0</vt:lpwstr>
  </property>
</Properties>
</file>