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  <p:sldMasterId id="2147483648" r:id="rId5"/>
  </p:sldMasterIdLst>
  <p:notesMasterIdLst>
    <p:notesMasterId r:id="rId33"/>
  </p:notesMasterIdLst>
  <p:sldIdLst>
    <p:sldId id="261" r:id="rId6"/>
    <p:sldId id="278" r:id="rId7"/>
    <p:sldId id="279" r:id="rId8"/>
    <p:sldId id="258" r:id="rId9"/>
    <p:sldId id="259" r:id="rId10"/>
    <p:sldId id="260" r:id="rId11"/>
    <p:sldId id="257" r:id="rId12"/>
    <p:sldId id="264" r:id="rId13"/>
    <p:sldId id="262" r:id="rId14"/>
    <p:sldId id="265" r:id="rId15"/>
    <p:sldId id="266" r:id="rId16"/>
    <p:sldId id="282" r:id="rId17"/>
    <p:sldId id="275" r:id="rId18"/>
    <p:sldId id="270" r:id="rId19"/>
    <p:sldId id="277" r:id="rId20"/>
    <p:sldId id="267" r:id="rId21"/>
    <p:sldId id="268" r:id="rId22"/>
    <p:sldId id="269" r:id="rId23"/>
    <p:sldId id="271" r:id="rId24"/>
    <p:sldId id="276" r:id="rId25"/>
    <p:sldId id="509" r:id="rId26"/>
    <p:sldId id="272" r:id="rId27"/>
    <p:sldId id="273" r:id="rId28"/>
    <p:sldId id="274" r:id="rId29"/>
    <p:sldId id="281" r:id="rId30"/>
    <p:sldId id="280" r:id="rId31"/>
    <p:sldId id="283" r:id="rId3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6046" userDrawn="1">
          <p15:clr>
            <a:srgbClr val="A4A3A4"/>
          </p15:clr>
        </p15:guide>
        <p15:guide id="3" orient="horz" pos="3362" userDrawn="1">
          <p15:clr>
            <a:srgbClr val="A4A3A4"/>
          </p15:clr>
        </p15:guide>
        <p15:guide id="4" pos="3097" userDrawn="1">
          <p15:clr>
            <a:srgbClr val="A4A3A4"/>
          </p15:clr>
        </p15:guide>
        <p15:guide id="5" orient="horz" pos="922">
          <p15:clr>
            <a:srgbClr val="A4A3A4"/>
          </p15:clr>
        </p15:guide>
        <p15:guide id="6" orient="horz" pos="3076">
          <p15:clr>
            <a:srgbClr val="A4A3A4"/>
          </p15:clr>
        </p15:guide>
        <p15:guide id="7" pos="3114">
          <p15:clr>
            <a:srgbClr val="A4A3A4"/>
          </p15:clr>
        </p15:guide>
        <p15:guide id="8" pos="1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a" initials="H" lastIdx="25" clrIdx="0"/>
  <p:cmAuthor id="2" name="Alison Rees" initials="AR" lastIdx="1" clrIdx="1">
    <p:extLst>
      <p:ext uri="{19B8F6BF-5375-455C-9EA6-DF929625EA0E}">
        <p15:presenceInfo xmlns:p15="http://schemas.microsoft.com/office/powerpoint/2012/main" userId="S::alison@alcoholeducationtrust.org::643807b7-95c8-4d06-bfbd-2c8a4c2b8f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398B"/>
    <a:srgbClr val="3E195D"/>
    <a:srgbClr val="770908"/>
    <a:srgbClr val="116713"/>
    <a:srgbClr val="686800"/>
    <a:srgbClr val="CEA61C"/>
    <a:srgbClr val="D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F2E24-B4B5-4442-930F-6B28DADEC8D3}" v="9" dt="2021-04-19T14:34:36.154"/>
    <p1510:client id="{167A6913-81B4-46ED-9805-9B91C2F0E699}" v="5" dt="2021-03-22T11:41:01.531"/>
    <p1510:client id="{25AE0777-3BAE-43A2-854D-C536A3413CE6}" v="433" dt="2021-03-12T15:56:08.368"/>
    <p1510:client id="{3E73D0F1-77BD-4C14-8AC1-C975246CA570}" v="14" dt="2021-03-26T15:02:29.317"/>
    <p1510:client id="{4A0EDB8C-2018-44D3-B98B-E03D385A9743}" v="110" dt="2021-03-30T15:59:58.949"/>
    <p1510:client id="{4A62F6F6-98D7-418B-9C51-23F1BBB49942}" v="3" dt="2021-03-12T12:01:43.018"/>
    <p1510:client id="{65B13A34-AC2D-43F2-84A0-9B32FED7DB9A}" v="867" dt="2021-03-09T12:39:57.410"/>
    <p1510:client id="{749301E8-AE19-408C-9E91-1497E674AC7D}" v="537" dt="2021-02-24T11:55:06.781"/>
    <p1510:client id="{75EAD92A-0A71-484A-9C41-D2AD5FC25A19}" v="844" dt="2021-03-19T15:49:10.124"/>
    <p1510:client id="{81C08E59-C464-43F2-846F-DC2F283A2645}" v="116" dt="2021-03-30T15:36:16.531"/>
    <p1510:client id="{88EB6358-31DC-4708-84FB-363CFF615A42}" v="163" dt="2021-03-12T14:39:59.482"/>
    <p1510:client id="{8D96D95C-C16D-4F0D-AB96-EEAC9091F1B3}" v="1" dt="2021-03-22T12:02:13.608"/>
    <p1510:client id="{8FC0DBE9-5801-4F55-9644-E5C9A9B28302}" v="1" dt="2021-03-09T12:54:15.065"/>
    <p1510:client id="{979A0690-A7BB-4C88-7745-E571C8316797}" v="1" dt="2021-03-30T14:46:24.517"/>
    <p1510:client id="{9D2FF92A-BE82-4762-8C03-04BDA6BB7007}" v="3" dt="2021-02-24T14:03:24.344"/>
    <p1510:client id="{A3D5F972-B0E0-41A5-BD2E-0A21C4C99555}" v="220" dt="2021-03-22T20:35:01.036"/>
    <p1510:client id="{C33F5189-1F96-47B9-936E-ECAFC1C852F8}" v="52" dt="2021-03-10T13:30:53.584"/>
    <p1510:client id="{C4293F26-84EF-4D83-8EA8-715C218AE87A}" v="41" dt="2021-03-10T13:46:23.806"/>
    <p1510:client id="{CE92496A-EA1E-4492-8CA0-8F7CA79A67CE}" v="407" dt="2021-03-22T11:33:37.023"/>
    <p1510:client id="{CFCBD811-2259-4C33-883A-B0D62A92E36F}" v="6" dt="2021-03-19T12:27:43.585"/>
    <p1510:client id="{DC46C6A8-BF59-37EF-C0CA-C851738F47B8}" v="408" dt="2021-03-19T13:10:31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1648" y="168"/>
      </p:cViewPr>
      <p:guideLst>
        <p:guide orient="horz" pos="1389"/>
        <p:guide pos="6046"/>
        <p:guide orient="horz" pos="3362"/>
        <p:guide pos="3097"/>
        <p:guide orient="horz" pos="922"/>
        <p:guide orient="horz" pos="3076"/>
        <p:guide pos="3114"/>
        <p:guide pos="1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Rees" userId="S::alison@alcoholeducationtrust.org::643807b7-95c8-4d06-bfbd-2c8a4c2b8f9b" providerId="AD" clId="Web-{979A0690-A7BB-4C88-7745-E571C8316797}"/>
    <pc:docChg chg="modSld">
      <pc:chgData name="Alison Rees" userId="S::alison@alcoholeducationtrust.org::643807b7-95c8-4d06-bfbd-2c8a4c2b8f9b" providerId="AD" clId="Web-{979A0690-A7BB-4C88-7745-E571C8316797}" dt="2021-03-30T14:46:24.517" v="0"/>
      <pc:docMkLst>
        <pc:docMk/>
      </pc:docMkLst>
      <pc:sldChg chg="delSp">
        <pc:chgData name="Alison Rees" userId="S::alison@alcoholeducationtrust.org::643807b7-95c8-4d06-bfbd-2c8a4c2b8f9b" providerId="AD" clId="Web-{979A0690-A7BB-4C88-7745-E571C8316797}" dt="2021-03-30T14:46:24.517" v="0"/>
        <pc:sldMkLst>
          <pc:docMk/>
          <pc:sldMk cId="2781853542" sldId="278"/>
        </pc:sldMkLst>
        <pc:spChg chg="del">
          <ac:chgData name="Alison Rees" userId="S::alison@alcoholeducationtrust.org::643807b7-95c8-4d06-bfbd-2c8a4c2b8f9b" providerId="AD" clId="Web-{979A0690-A7BB-4C88-7745-E571C8316797}" dt="2021-03-30T14:46:24.517" v="0"/>
          <ac:spMkLst>
            <pc:docMk/>
            <pc:sldMk cId="2781853542" sldId="278"/>
            <ac:spMk id="9" creationId="{827FFDDC-4DA1-5240-A88C-FD265EAE70B8}"/>
          </ac:spMkLst>
        </pc:spChg>
      </pc:sldChg>
    </pc:docChg>
  </pc:docChgLst>
  <pc:docChgLst>
    <pc:chgData name="Alison Rees" userId="S::alison@alcoholeducationtrust.org::643807b7-95c8-4d06-bfbd-2c8a4c2b8f9b" providerId="AD" clId="Web-{3E73D0F1-77BD-4C14-8AC1-C975246CA570}"/>
    <pc:docChg chg="modSld">
      <pc:chgData name="Alison Rees" userId="S::alison@alcoholeducationtrust.org::643807b7-95c8-4d06-bfbd-2c8a4c2b8f9b" providerId="AD" clId="Web-{3E73D0F1-77BD-4C14-8AC1-C975246CA570}" dt="2021-03-26T15:02:29.317" v="12"/>
      <pc:docMkLst>
        <pc:docMk/>
      </pc:docMkLst>
      <pc:sldChg chg="addSp delSp modSp delCm">
        <pc:chgData name="Alison Rees" userId="S::alison@alcoholeducationtrust.org::643807b7-95c8-4d06-bfbd-2c8a4c2b8f9b" providerId="AD" clId="Web-{3E73D0F1-77BD-4C14-8AC1-C975246CA570}" dt="2021-03-26T15:02:29.317" v="12"/>
        <pc:sldMkLst>
          <pc:docMk/>
          <pc:sldMk cId="3736606348" sldId="272"/>
        </pc:sldMkLst>
        <pc:spChg chg="ord">
          <ac:chgData name="Alison Rees" userId="S::alison@alcoholeducationtrust.org::643807b7-95c8-4d06-bfbd-2c8a4c2b8f9b" providerId="AD" clId="Web-{3E73D0F1-77BD-4C14-8AC1-C975246CA570}" dt="2021-03-26T15:02:19.488" v="11"/>
          <ac:spMkLst>
            <pc:docMk/>
            <pc:sldMk cId="3736606348" sldId="272"/>
            <ac:spMk id="5" creationId="{894EC3DC-45DD-9A45-A163-C9C55D102CCC}"/>
          </ac:spMkLst>
        </pc:spChg>
        <pc:picChg chg="add mod">
          <ac:chgData name="Alison Rees" userId="S::alison@alcoholeducationtrust.org::643807b7-95c8-4d06-bfbd-2c8a4c2b8f9b" providerId="AD" clId="Web-{3E73D0F1-77BD-4C14-8AC1-C975246CA570}" dt="2021-03-26T15:02:15.441" v="10" actId="1076"/>
          <ac:picMkLst>
            <pc:docMk/>
            <pc:sldMk cId="3736606348" sldId="272"/>
            <ac:picMk id="4" creationId="{3AA31C8E-E773-40EA-9366-54307F1D36E4}"/>
          </ac:picMkLst>
        </pc:picChg>
        <pc:picChg chg="add del mod">
          <ac:chgData name="Alison Rees" userId="S::alison@alcoholeducationtrust.org::643807b7-95c8-4d06-bfbd-2c8a4c2b8f9b" providerId="AD" clId="Web-{3E73D0F1-77BD-4C14-8AC1-C975246CA570}" dt="2021-03-26T15:02:12.503" v="9"/>
          <ac:picMkLst>
            <pc:docMk/>
            <pc:sldMk cId="3736606348" sldId="272"/>
            <ac:picMk id="7" creationId="{00000000-0000-0000-0000-000000000000}"/>
          </ac:picMkLst>
        </pc:picChg>
      </pc:sldChg>
    </pc:docChg>
  </pc:docChgLst>
  <pc:docChgLst>
    <pc:chgData name="Alison Rees" userId="S::alison@alcoholeducationtrust.org::643807b7-95c8-4d06-bfbd-2c8a4c2b8f9b" providerId="AD" clId="Web-{A3D5F972-B0E0-41A5-BD2E-0A21C4C99555}"/>
    <pc:docChg chg="modSld">
      <pc:chgData name="Alison Rees" userId="S::alison@alcoholeducationtrust.org::643807b7-95c8-4d06-bfbd-2c8a4c2b8f9b" providerId="AD" clId="Web-{A3D5F972-B0E0-41A5-BD2E-0A21C4C99555}" dt="2021-03-22T20:34:58.864" v="126" actId="20577"/>
      <pc:docMkLst>
        <pc:docMk/>
      </pc:docMkLst>
      <pc:sldChg chg="delSp">
        <pc:chgData name="Alison Rees" userId="S::alison@alcoholeducationtrust.org::643807b7-95c8-4d06-bfbd-2c8a4c2b8f9b" providerId="AD" clId="Web-{A3D5F972-B0E0-41A5-BD2E-0A21C4C99555}" dt="2021-03-22T20:27:53.507" v="5"/>
        <pc:sldMkLst>
          <pc:docMk/>
          <pc:sldMk cId="3486784357" sldId="257"/>
        </pc:sldMkLst>
        <pc:picChg chg="del">
          <ac:chgData name="Alison Rees" userId="S::alison@alcoholeducationtrust.org::643807b7-95c8-4d06-bfbd-2c8a4c2b8f9b" providerId="AD" clId="Web-{A3D5F972-B0E0-41A5-BD2E-0A21C4C99555}" dt="2021-03-22T20:27:53.507" v="5"/>
          <ac:picMkLst>
            <pc:docMk/>
            <pc:sldMk cId="3486784357" sldId="257"/>
            <ac:picMk id="9" creationId="{00000000-0000-0000-0000-000000000000}"/>
          </ac:picMkLst>
        </pc:picChg>
      </pc:sldChg>
      <pc:sldChg chg="addSp delSp modSp addAnim delAnim">
        <pc:chgData name="Alison Rees" userId="S::alison@alcoholeducationtrust.org::643807b7-95c8-4d06-bfbd-2c8a4c2b8f9b" providerId="AD" clId="Web-{A3D5F972-B0E0-41A5-BD2E-0A21C4C99555}" dt="2021-03-22T20:33:32.140" v="125" actId="1076"/>
        <pc:sldMkLst>
          <pc:docMk/>
          <pc:sldMk cId="1660801690" sldId="280"/>
        </pc:sldMkLst>
        <pc:spChg chg="add mod">
          <ac:chgData name="Alison Rees" userId="S::alison@alcoholeducationtrust.org::643807b7-95c8-4d06-bfbd-2c8a4c2b8f9b" providerId="AD" clId="Web-{A3D5F972-B0E0-41A5-BD2E-0A21C4C99555}" dt="2021-03-22T20:33:32.140" v="125" actId="1076"/>
          <ac:spMkLst>
            <pc:docMk/>
            <pc:sldMk cId="1660801690" sldId="280"/>
            <ac:spMk id="7" creationId="{095F3028-40BE-4069-A585-3BAE7A4EC516}"/>
          </ac:spMkLst>
        </pc:spChg>
        <pc:spChg chg="del">
          <ac:chgData name="Alison Rees" userId="S::alison@alcoholeducationtrust.org::643807b7-95c8-4d06-bfbd-2c8a4c2b8f9b" providerId="AD" clId="Web-{A3D5F972-B0E0-41A5-BD2E-0A21C4C99555}" dt="2021-03-22T20:30:42.457" v="44"/>
          <ac:spMkLst>
            <pc:docMk/>
            <pc:sldMk cId="1660801690" sldId="280"/>
            <ac:spMk id="8" creationId="{95E29C24-3844-4BA2-9B16-A5D2499354D9}"/>
          </ac:spMkLst>
        </pc:spChg>
        <pc:spChg chg="del">
          <ac:chgData name="Alison Rees" userId="S::alison@alcoholeducationtrust.org::643807b7-95c8-4d06-bfbd-2c8a4c2b8f9b" providerId="AD" clId="Web-{A3D5F972-B0E0-41A5-BD2E-0A21C4C99555}" dt="2021-03-22T20:32:11.886" v="80"/>
          <ac:spMkLst>
            <pc:docMk/>
            <pc:sldMk cId="1660801690" sldId="280"/>
            <ac:spMk id="9" creationId="{E16480C5-1E98-4A72-BEFF-AD8015725EA3}"/>
          </ac:spMkLst>
        </pc:spChg>
        <pc:spChg chg="del">
          <ac:chgData name="Alison Rees" userId="S::alison@alcoholeducationtrust.org::643807b7-95c8-4d06-bfbd-2c8a4c2b8f9b" providerId="AD" clId="Web-{A3D5F972-B0E0-41A5-BD2E-0A21C4C99555}" dt="2021-03-22T20:32:56.607" v="119"/>
          <ac:spMkLst>
            <pc:docMk/>
            <pc:sldMk cId="1660801690" sldId="280"/>
            <ac:spMk id="10" creationId="{97EAB695-4C9B-434B-AB0A-521626B7BC7C}"/>
          </ac:spMkLst>
        </pc:spChg>
        <pc:spChg chg="del">
          <ac:chgData name="Alison Rees" userId="S::alison@alcoholeducationtrust.org::643807b7-95c8-4d06-bfbd-2c8a4c2b8f9b" providerId="AD" clId="Web-{A3D5F972-B0E0-41A5-BD2E-0A21C4C99555}" dt="2021-03-22T20:31:32.962" v="70"/>
          <ac:spMkLst>
            <pc:docMk/>
            <pc:sldMk cId="1660801690" sldId="280"/>
            <ac:spMk id="11" creationId="{631A148B-DC58-4865-93B1-9FAC90DFE16E}"/>
          </ac:spMkLst>
        </pc:spChg>
        <pc:spChg chg="add mod">
          <ac:chgData name="Alison Rees" userId="S::alison@alcoholeducationtrust.org::643807b7-95c8-4d06-bfbd-2c8a4c2b8f9b" providerId="AD" clId="Web-{A3D5F972-B0E0-41A5-BD2E-0A21C4C99555}" dt="2021-03-22T20:33:29.093" v="124" actId="1076"/>
          <ac:spMkLst>
            <pc:docMk/>
            <pc:sldMk cId="1660801690" sldId="280"/>
            <ac:spMk id="15" creationId="{47E2B2D9-AC85-40A5-8574-BF28FB699632}"/>
          </ac:spMkLst>
        </pc:spChg>
        <pc:spChg chg="add mod">
          <ac:chgData name="Alison Rees" userId="S::alison@alcoholeducationtrust.org::643807b7-95c8-4d06-bfbd-2c8a4c2b8f9b" providerId="AD" clId="Web-{A3D5F972-B0E0-41A5-BD2E-0A21C4C99555}" dt="2021-03-22T20:33:21.077" v="122" actId="1076"/>
          <ac:spMkLst>
            <pc:docMk/>
            <pc:sldMk cId="1660801690" sldId="280"/>
            <ac:spMk id="17" creationId="{5486BEED-7726-4BBC-B6A3-E028B81C1462}"/>
          </ac:spMkLst>
        </pc:spChg>
        <pc:spChg chg="add mod">
          <ac:chgData name="Alison Rees" userId="S::alison@alcoholeducationtrust.org::643807b7-95c8-4d06-bfbd-2c8a4c2b8f9b" providerId="AD" clId="Web-{A3D5F972-B0E0-41A5-BD2E-0A21C4C99555}" dt="2021-03-22T20:33:24.921" v="123" actId="1076"/>
          <ac:spMkLst>
            <pc:docMk/>
            <pc:sldMk cId="1660801690" sldId="280"/>
            <ac:spMk id="19" creationId="{3AC17B02-1153-49BB-932F-28F0787A1798}"/>
          </ac:spMkLst>
        </pc:spChg>
      </pc:sldChg>
      <pc:sldChg chg="modSp">
        <pc:chgData name="Alison Rees" userId="S::alison@alcoholeducationtrust.org::643807b7-95c8-4d06-bfbd-2c8a4c2b8f9b" providerId="AD" clId="Web-{A3D5F972-B0E0-41A5-BD2E-0A21C4C99555}" dt="2021-03-22T20:34:58.864" v="126" actId="20577"/>
        <pc:sldMkLst>
          <pc:docMk/>
          <pc:sldMk cId="1045331898" sldId="281"/>
        </pc:sldMkLst>
        <pc:spChg chg="mod">
          <ac:chgData name="Alison Rees" userId="S::alison@alcoholeducationtrust.org::643807b7-95c8-4d06-bfbd-2c8a4c2b8f9b" providerId="AD" clId="Web-{A3D5F972-B0E0-41A5-BD2E-0A21C4C99555}" dt="2021-03-22T20:29:14.749" v="13" actId="20577"/>
          <ac:spMkLst>
            <pc:docMk/>
            <pc:sldMk cId="1045331898" sldId="281"/>
            <ac:spMk id="3" creationId="{50DC8116-F35E-44C6-9936-B6D36BA5D8A5}"/>
          </ac:spMkLst>
        </pc:spChg>
        <pc:spChg chg="mod">
          <ac:chgData name="Alison Rees" userId="S::alison@alcoholeducationtrust.org::643807b7-95c8-4d06-bfbd-2c8a4c2b8f9b" providerId="AD" clId="Web-{A3D5F972-B0E0-41A5-BD2E-0A21C4C99555}" dt="2021-03-22T20:29:33.390" v="17" actId="20577"/>
          <ac:spMkLst>
            <pc:docMk/>
            <pc:sldMk cId="1045331898" sldId="281"/>
            <ac:spMk id="4" creationId="{7A1E7458-BEBE-46A8-BC63-D72E6B8863A1}"/>
          </ac:spMkLst>
        </pc:spChg>
        <pc:spChg chg="mod">
          <ac:chgData name="Alison Rees" userId="S::alison@alcoholeducationtrust.org::643807b7-95c8-4d06-bfbd-2c8a4c2b8f9b" providerId="AD" clId="Web-{A3D5F972-B0E0-41A5-BD2E-0A21C4C99555}" dt="2021-03-22T20:29:22.249" v="15" actId="20577"/>
          <ac:spMkLst>
            <pc:docMk/>
            <pc:sldMk cId="1045331898" sldId="281"/>
            <ac:spMk id="5" creationId="{A6C82EAD-8AB9-409A-90C0-8311EB5E49C4}"/>
          </ac:spMkLst>
        </pc:spChg>
        <pc:spChg chg="mod">
          <ac:chgData name="Alison Rees" userId="S::alison@alcoholeducationtrust.org::643807b7-95c8-4d06-bfbd-2c8a4c2b8f9b" providerId="AD" clId="Web-{A3D5F972-B0E0-41A5-BD2E-0A21C4C99555}" dt="2021-03-22T20:34:58.864" v="126" actId="20577"/>
          <ac:spMkLst>
            <pc:docMk/>
            <pc:sldMk cId="1045331898" sldId="281"/>
            <ac:spMk id="15" creationId="{D9641CB6-0386-4601-A52E-C7B5E332AD80}"/>
          </ac:spMkLst>
        </pc:spChg>
        <pc:spChg chg="ord">
          <ac:chgData name="Alison Rees" userId="S::alison@alcoholeducationtrust.org::643807b7-95c8-4d06-bfbd-2c8a4c2b8f9b" providerId="AD" clId="Web-{A3D5F972-B0E0-41A5-BD2E-0A21C4C99555}" dt="2021-03-22T20:17:40.720" v="0"/>
          <ac:spMkLst>
            <pc:docMk/>
            <pc:sldMk cId="1045331898" sldId="281"/>
            <ac:spMk id="17" creationId="{09AAA823-9808-4B0F-9A46-351840C06D63}"/>
          </ac:spMkLst>
        </pc:spChg>
      </pc:sldChg>
    </pc:docChg>
  </pc:docChgLst>
  <pc:docChgLst>
    <pc:chgData name="Alison Rees" userId="S::alison@alcoholeducationtrust.org::643807b7-95c8-4d06-bfbd-2c8a4c2b8f9b" providerId="AD" clId="Web-{25AE0777-3BAE-43A2-854D-C536A3413CE6}"/>
    <pc:docChg chg="modSld sldOrd">
      <pc:chgData name="Alison Rees" userId="S::alison@alcoholeducationtrust.org::643807b7-95c8-4d06-bfbd-2c8a4c2b8f9b" providerId="AD" clId="Web-{25AE0777-3BAE-43A2-854D-C536A3413CE6}" dt="2021-03-12T15:56:08.368" v="361" actId="1076"/>
      <pc:docMkLst>
        <pc:docMk/>
      </pc:docMkLst>
      <pc:sldChg chg="modSp">
        <pc:chgData name="Alison Rees" userId="S::alison@alcoholeducationtrust.org::643807b7-95c8-4d06-bfbd-2c8a4c2b8f9b" providerId="AD" clId="Web-{25AE0777-3BAE-43A2-854D-C536A3413CE6}" dt="2021-03-12T15:49:36.984" v="311" actId="14100"/>
        <pc:sldMkLst>
          <pc:docMk/>
          <pc:sldMk cId="44828941" sldId="261"/>
        </pc:sldMkLst>
        <pc:spChg chg="mod">
          <ac:chgData name="Alison Rees" userId="S::alison@alcoholeducationtrust.org::643807b7-95c8-4d06-bfbd-2c8a4c2b8f9b" providerId="AD" clId="Web-{25AE0777-3BAE-43A2-854D-C536A3413CE6}" dt="2021-03-12T15:49:36.984" v="311" actId="14100"/>
          <ac:spMkLst>
            <pc:docMk/>
            <pc:sldMk cId="44828941" sldId="261"/>
            <ac:spMk id="11" creationId="{00000000-0000-0000-0000-000000000000}"/>
          </ac:spMkLst>
        </pc:spChg>
      </pc:sldChg>
      <pc:sldChg chg="modSp">
        <pc:chgData name="Alison Rees" userId="S::alison@alcoholeducationtrust.org::643807b7-95c8-4d06-bfbd-2c8a4c2b8f9b" providerId="AD" clId="Web-{25AE0777-3BAE-43A2-854D-C536A3413CE6}" dt="2021-03-12T15:56:08.368" v="361" actId="1076"/>
        <pc:sldMkLst>
          <pc:docMk/>
          <pc:sldMk cId="608858582" sldId="264"/>
        </pc:sldMkLst>
        <pc:spChg chg="mod">
          <ac:chgData name="Alison Rees" userId="S::alison@alcoholeducationtrust.org::643807b7-95c8-4d06-bfbd-2c8a4c2b8f9b" providerId="AD" clId="Web-{25AE0777-3BAE-43A2-854D-C536A3413CE6}" dt="2021-03-12T15:56:08.368" v="361" actId="1076"/>
          <ac:spMkLst>
            <pc:docMk/>
            <pc:sldMk cId="608858582" sldId="264"/>
            <ac:spMk id="2" creationId="{2E2CC2C3-2469-44AC-9555-8EF9DA3C3CDD}"/>
          </ac:spMkLst>
        </pc:spChg>
      </pc:sldChg>
      <pc:sldChg chg="modSp">
        <pc:chgData name="Alison Rees" userId="S::alison@alcoholeducationtrust.org::643807b7-95c8-4d06-bfbd-2c8a4c2b8f9b" providerId="AD" clId="Web-{25AE0777-3BAE-43A2-854D-C536A3413CE6}" dt="2021-03-12T15:31:22.175" v="184" actId="1076"/>
        <pc:sldMkLst>
          <pc:docMk/>
          <pc:sldMk cId="1651784929" sldId="269"/>
        </pc:sldMkLst>
        <pc:spChg chg="mod">
          <ac:chgData name="Alison Rees" userId="S::alison@alcoholeducationtrust.org::643807b7-95c8-4d06-bfbd-2c8a4c2b8f9b" providerId="AD" clId="Web-{25AE0777-3BAE-43A2-854D-C536A3413CE6}" dt="2021-03-12T15:31:22.175" v="184" actId="1076"/>
          <ac:spMkLst>
            <pc:docMk/>
            <pc:sldMk cId="1651784929" sldId="269"/>
            <ac:spMk id="28" creationId="{AD7B9028-10D8-E94E-8C13-6895D0EE2184}"/>
          </ac:spMkLst>
        </pc:spChg>
      </pc:sldChg>
      <pc:sldChg chg="addSp delSp modSp">
        <pc:chgData name="Alison Rees" userId="S::alison@alcoholeducationtrust.org::643807b7-95c8-4d06-bfbd-2c8a4c2b8f9b" providerId="AD" clId="Web-{25AE0777-3BAE-43A2-854D-C536A3413CE6}" dt="2021-03-12T15:54:09.725" v="359" actId="1076"/>
        <pc:sldMkLst>
          <pc:docMk/>
          <pc:sldMk cId="990243649" sldId="271"/>
        </pc:sldMkLst>
        <pc:spChg chg="mod">
          <ac:chgData name="Alison Rees" userId="S::alison@alcoholeducationtrust.org::643807b7-95c8-4d06-bfbd-2c8a4c2b8f9b" providerId="AD" clId="Web-{25AE0777-3BAE-43A2-854D-C536A3413CE6}" dt="2021-03-12T15:53:17.708" v="338" actId="14100"/>
          <ac:spMkLst>
            <pc:docMk/>
            <pc:sldMk cId="990243649" sldId="271"/>
            <ac:spMk id="28" creationId="{DE819372-9722-A744-BF2C-1FEBF5307522}"/>
          </ac:spMkLst>
        </pc:spChg>
        <pc:picChg chg="add mod">
          <ac:chgData name="Alison Rees" userId="S::alison@alcoholeducationtrust.org::643807b7-95c8-4d06-bfbd-2c8a4c2b8f9b" providerId="AD" clId="Web-{25AE0777-3BAE-43A2-854D-C536A3413CE6}" dt="2021-03-12T15:54:09.662" v="356" actId="1076"/>
          <ac:picMkLst>
            <pc:docMk/>
            <pc:sldMk cId="990243649" sldId="271"/>
            <ac:picMk id="2" creationId="{72E81C69-8EF1-4E4D-86E6-B7E58A788D02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54:09.584" v="352" actId="1076"/>
          <ac:picMkLst>
            <pc:docMk/>
            <pc:sldMk cId="990243649" sldId="271"/>
            <ac:picMk id="3" creationId="{3B287D8B-BCB9-4BA2-A165-A17957EE2E9B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4:09.553" v="351" actId="1076"/>
          <ac:picMkLst>
            <pc:docMk/>
            <pc:sldMk cId="990243649" sldId="271"/>
            <ac:picMk id="5" creationId="{38751E42-E594-2544-93B0-4BCB00CE6623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4:09.678" v="357" actId="1076"/>
          <ac:picMkLst>
            <pc:docMk/>
            <pc:sldMk cId="990243649" sldId="271"/>
            <ac:picMk id="7" creationId="{DEECFD7E-5094-A84C-A6C1-C1DC71AC3568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4:09.631" v="354" actId="1076"/>
          <ac:picMkLst>
            <pc:docMk/>
            <pc:sldMk cId="990243649" sldId="271"/>
            <ac:picMk id="9" creationId="{5DA19DC1-98F1-074D-A35B-DEA99F20C9E0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4:09.725" v="359" actId="1076"/>
          <ac:picMkLst>
            <pc:docMk/>
            <pc:sldMk cId="990243649" sldId="271"/>
            <ac:picMk id="13" creationId="{D219A025-BE61-0C43-99BE-E0490E87DEA3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4:09.615" v="353" actId="1076"/>
          <ac:picMkLst>
            <pc:docMk/>
            <pc:sldMk cId="990243649" sldId="271"/>
            <ac:picMk id="15" creationId="{128D6BA3-F21E-D442-82E6-8BC3B30E3B4D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4:09.646" v="355" actId="1076"/>
          <ac:picMkLst>
            <pc:docMk/>
            <pc:sldMk cId="990243649" sldId="271"/>
            <ac:picMk id="17" creationId="{9F245617-7F05-104D-9DCC-A0C38F501E45}"/>
          </ac:picMkLst>
        </pc:picChg>
        <pc:picChg chg="del">
          <ac:chgData name="Alison Rees" userId="S::alison@alcoholeducationtrust.org::643807b7-95c8-4d06-bfbd-2c8a4c2b8f9b" providerId="AD" clId="Web-{25AE0777-3BAE-43A2-854D-C536A3413CE6}" dt="2021-03-12T14:49:48.801" v="31"/>
          <ac:picMkLst>
            <pc:docMk/>
            <pc:sldMk cId="990243649" sldId="271"/>
            <ac:picMk id="19" creationId="{7620BA21-3B63-7B4C-8AB6-73D4D5CF5738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3:21.911" v="339" actId="1076"/>
          <ac:picMkLst>
            <pc:docMk/>
            <pc:sldMk cId="990243649" sldId="271"/>
            <ac:picMk id="24" creationId="{495A0424-0DF5-AE43-8F9C-0144442187D2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54:09.693" v="358" actId="1076"/>
          <ac:picMkLst>
            <pc:docMk/>
            <pc:sldMk cId="990243649" sldId="271"/>
            <ac:picMk id="26" creationId="{772AE9A1-B1EE-2E4F-8DFF-D8696BD49422}"/>
          </ac:picMkLst>
        </pc:picChg>
        <pc:picChg chg="del">
          <ac:chgData name="Alison Rees" userId="S::alison@alcoholeducationtrust.org::643807b7-95c8-4d06-bfbd-2c8a4c2b8f9b" providerId="AD" clId="Web-{25AE0777-3BAE-43A2-854D-C536A3413CE6}" dt="2021-03-12T14:51:37.819" v="43"/>
          <ac:picMkLst>
            <pc:docMk/>
            <pc:sldMk cId="990243649" sldId="271"/>
            <ac:picMk id="30" creationId="{2D82C83A-6899-EB40-8A32-9DB6A9AA70F8}"/>
          </ac:picMkLst>
        </pc:picChg>
      </pc:sldChg>
      <pc:sldChg chg="modSp">
        <pc:chgData name="Alison Rees" userId="S::alison@alcoholeducationtrust.org::643807b7-95c8-4d06-bfbd-2c8a4c2b8f9b" providerId="AD" clId="Web-{25AE0777-3BAE-43A2-854D-C536A3413CE6}" dt="2021-03-12T15:51:16.205" v="326" actId="1076"/>
        <pc:sldMkLst>
          <pc:docMk/>
          <pc:sldMk cId="3736606348" sldId="272"/>
        </pc:sldMkLst>
        <pc:spChg chg="mod">
          <ac:chgData name="Alison Rees" userId="S::alison@alcoholeducationtrust.org::643807b7-95c8-4d06-bfbd-2c8a4c2b8f9b" providerId="AD" clId="Web-{25AE0777-3BAE-43A2-854D-C536A3413CE6}" dt="2021-03-12T15:51:16.205" v="326" actId="1076"/>
          <ac:spMkLst>
            <pc:docMk/>
            <pc:sldMk cId="3736606348" sldId="272"/>
            <ac:spMk id="5" creationId="{894EC3DC-45DD-9A45-A163-C9C55D102CCC}"/>
          </ac:spMkLst>
        </pc:spChg>
      </pc:sldChg>
      <pc:sldChg chg="modSp">
        <pc:chgData name="Alison Rees" userId="S::alison@alcoholeducationtrust.org::643807b7-95c8-4d06-bfbd-2c8a4c2b8f9b" providerId="AD" clId="Web-{25AE0777-3BAE-43A2-854D-C536A3413CE6}" dt="2021-03-12T14:46:48.281" v="27" actId="1076"/>
        <pc:sldMkLst>
          <pc:docMk/>
          <pc:sldMk cId="1557735086" sldId="274"/>
        </pc:sldMkLst>
        <pc:spChg chg="mod">
          <ac:chgData name="Alison Rees" userId="S::alison@alcoholeducationtrust.org::643807b7-95c8-4d06-bfbd-2c8a4c2b8f9b" providerId="AD" clId="Web-{25AE0777-3BAE-43A2-854D-C536A3413CE6}" dt="2021-03-12T14:46:48.281" v="27" actId="1076"/>
          <ac:spMkLst>
            <pc:docMk/>
            <pc:sldMk cId="1557735086" sldId="274"/>
            <ac:spMk id="14" creationId="{2615B614-16A6-584C-835B-02BC1DBC25D5}"/>
          </ac:spMkLst>
        </pc:spChg>
      </pc:sldChg>
      <pc:sldChg chg="addSp delSp modSp">
        <pc:chgData name="Alison Rees" userId="S::alison@alcoholeducationtrust.org::643807b7-95c8-4d06-bfbd-2c8a4c2b8f9b" providerId="AD" clId="Web-{25AE0777-3BAE-43A2-854D-C536A3413CE6}" dt="2021-03-12T15:48:26.373" v="310" actId="1076"/>
        <pc:sldMkLst>
          <pc:docMk/>
          <pc:sldMk cId="1629568145" sldId="275"/>
        </pc:sldMkLst>
        <pc:spChg chg="mod">
          <ac:chgData name="Alison Rees" userId="S::alison@alcoholeducationtrust.org::643807b7-95c8-4d06-bfbd-2c8a4c2b8f9b" providerId="AD" clId="Web-{25AE0777-3BAE-43A2-854D-C536A3413CE6}" dt="2021-03-12T14:41:28.570" v="6" actId="20577"/>
          <ac:spMkLst>
            <pc:docMk/>
            <pc:sldMk cId="1629568145" sldId="275"/>
            <ac:spMk id="10" creationId="{1B56C8B9-B864-47F3-83AC-A2BA07EA4879}"/>
          </ac:spMkLst>
        </pc:spChg>
        <pc:spChg chg="del">
          <ac:chgData name="Alison Rees" userId="S::alison@alcoholeducationtrust.org::643807b7-95c8-4d06-bfbd-2c8a4c2b8f9b" providerId="AD" clId="Web-{25AE0777-3BAE-43A2-854D-C536A3413CE6}" dt="2021-03-12T14:41:06.819" v="0"/>
          <ac:spMkLst>
            <pc:docMk/>
            <pc:sldMk cId="1629568145" sldId="275"/>
            <ac:spMk id="11" creationId="{BA87FF79-E694-4AF8-A4EB-428C489C4E6D}"/>
          </ac:spMkLst>
        </pc:spChg>
        <pc:spChg chg="mod">
          <ac:chgData name="Alison Rees" userId="S::alison@alcoholeducationtrust.org::643807b7-95c8-4d06-bfbd-2c8a4c2b8f9b" providerId="AD" clId="Web-{25AE0777-3BAE-43A2-854D-C536A3413CE6}" dt="2021-03-12T14:45:45.529" v="23" actId="1076"/>
          <ac:spMkLst>
            <pc:docMk/>
            <pc:sldMk cId="1629568145" sldId="275"/>
            <ac:spMk id="14" creationId="{A4234899-5C51-4C16-A65F-5B0A77871EFD}"/>
          </ac:spMkLst>
        </pc:spChg>
        <pc:spChg chg="add del">
          <ac:chgData name="Alison Rees" userId="S::alison@alcoholeducationtrust.org::643807b7-95c8-4d06-bfbd-2c8a4c2b8f9b" providerId="AD" clId="Web-{25AE0777-3BAE-43A2-854D-C536A3413CE6}" dt="2021-03-12T15:46:33.089" v="293"/>
          <ac:spMkLst>
            <pc:docMk/>
            <pc:sldMk cId="1629568145" sldId="275"/>
            <ac:spMk id="16" creationId="{A8FB7D09-417E-4BFD-B66A-28C8147E5FC9}"/>
          </ac:spMkLst>
        </pc:spChg>
        <pc:spChg chg="add del">
          <ac:chgData name="Alison Rees" userId="S::alison@alcoholeducationtrust.org::643807b7-95c8-4d06-bfbd-2c8a4c2b8f9b" providerId="AD" clId="Web-{25AE0777-3BAE-43A2-854D-C536A3413CE6}" dt="2021-03-12T15:46:29.885" v="292"/>
          <ac:spMkLst>
            <pc:docMk/>
            <pc:sldMk cId="1629568145" sldId="275"/>
            <ac:spMk id="17" creationId="{B0A87DB6-B37B-48B2-9CE0-082F510157D8}"/>
          </ac:spMkLst>
        </pc:spChg>
        <pc:spChg chg="add mod">
          <ac:chgData name="Alison Rees" userId="S::alison@alcoholeducationtrust.org::643807b7-95c8-4d06-bfbd-2c8a4c2b8f9b" providerId="AD" clId="Web-{25AE0777-3BAE-43A2-854D-C536A3413CE6}" dt="2021-03-12T15:48:26.341" v="309" actId="1076"/>
          <ac:spMkLst>
            <pc:docMk/>
            <pc:sldMk cId="1629568145" sldId="275"/>
            <ac:spMk id="19" creationId="{D1D59CB3-40DD-4EEF-B3AB-B5BA9119AC27}"/>
          </ac:spMkLst>
        </pc:spChg>
        <pc:picChg chg="add mod ord">
          <ac:chgData name="Alison Rees" userId="S::alison@alcoholeducationtrust.org::643807b7-95c8-4d06-bfbd-2c8a4c2b8f9b" providerId="AD" clId="Web-{25AE0777-3BAE-43A2-854D-C536A3413CE6}" dt="2021-03-12T15:48:25.857" v="304" actId="1076"/>
          <ac:picMkLst>
            <pc:docMk/>
            <pc:sldMk cId="1629568145" sldId="275"/>
            <ac:picMk id="2" creationId="{10717B04-05DD-4991-9376-7905B278271C}"/>
          </ac:picMkLst>
        </pc:picChg>
        <pc:picChg chg="mod">
          <ac:chgData name="Alison Rees" userId="S::alison@alcoholeducationtrust.org::643807b7-95c8-4d06-bfbd-2c8a4c2b8f9b" providerId="AD" clId="Web-{25AE0777-3BAE-43A2-854D-C536A3413CE6}" dt="2021-03-12T15:48:25.904" v="305" actId="1076"/>
          <ac:picMkLst>
            <pc:docMk/>
            <pc:sldMk cId="1629568145" sldId="275"/>
            <ac:picMk id="3" creationId="{6C2F5DA0-CDE6-4D38-94D6-EF89101A35FD}"/>
          </ac:picMkLst>
        </pc:picChg>
        <pc:picChg chg="mod ord">
          <ac:chgData name="Alison Rees" userId="S::alison@alcoholeducationtrust.org::643807b7-95c8-4d06-bfbd-2c8a4c2b8f9b" providerId="AD" clId="Web-{25AE0777-3BAE-43A2-854D-C536A3413CE6}" dt="2021-03-12T15:48:26.216" v="307" actId="1076"/>
          <ac:picMkLst>
            <pc:docMk/>
            <pc:sldMk cId="1629568145" sldId="275"/>
            <ac:picMk id="4" creationId="{2534E3C8-1B70-46CB-A0C5-5CE48EF8A468}"/>
          </ac:picMkLst>
        </pc:picChg>
        <pc:picChg chg="add del mod">
          <ac:chgData name="Alison Rees" userId="S::alison@alcoholeducationtrust.org::643807b7-95c8-4d06-bfbd-2c8a4c2b8f9b" providerId="AD" clId="Web-{25AE0777-3BAE-43A2-854D-C536A3413CE6}" dt="2021-03-12T15:11:14.911" v="85"/>
          <ac:picMkLst>
            <pc:docMk/>
            <pc:sldMk cId="1629568145" sldId="275"/>
            <ac:picMk id="5" creationId="{C7485EE7-8272-47CF-9BE0-A4C7D8701A4F}"/>
          </ac:picMkLst>
        </pc:picChg>
        <pc:picChg chg="add del mod">
          <ac:chgData name="Alison Rees" userId="S::alison@alcoholeducationtrust.org::643807b7-95c8-4d06-bfbd-2c8a4c2b8f9b" providerId="AD" clId="Web-{25AE0777-3BAE-43A2-854D-C536A3413CE6}" dt="2021-03-12T15:42:58.755" v="274"/>
          <ac:picMkLst>
            <pc:docMk/>
            <pc:sldMk cId="1629568145" sldId="275"/>
            <ac:picMk id="6" creationId="{BB53B229-4F69-4832-84B2-273EE19AF9BF}"/>
          </ac:picMkLst>
        </pc:picChg>
        <pc:picChg chg="del mod">
          <ac:chgData name="Alison Rees" userId="S::alison@alcoholeducationtrust.org::643807b7-95c8-4d06-bfbd-2c8a4c2b8f9b" providerId="AD" clId="Web-{25AE0777-3BAE-43A2-854D-C536A3413CE6}" dt="2021-03-12T15:41:26.300" v="272"/>
          <ac:picMkLst>
            <pc:docMk/>
            <pc:sldMk cId="1629568145" sldId="275"/>
            <ac:picMk id="7" creationId="{9AA3646D-F22B-485B-AAB8-58C26A8BC0AA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48:26.123" v="306" actId="1076"/>
          <ac:picMkLst>
            <pc:docMk/>
            <pc:sldMk cId="1629568145" sldId="275"/>
            <ac:picMk id="9" creationId="{8275C5F5-0124-4F6D-B7AA-4808881FFF08}"/>
          </ac:picMkLst>
        </pc:picChg>
        <pc:picChg chg="mod ord">
          <ac:chgData name="Alison Rees" userId="S::alison@alcoholeducationtrust.org::643807b7-95c8-4d06-bfbd-2c8a4c2b8f9b" providerId="AD" clId="Web-{25AE0777-3BAE-43A2-854D-C536A3413CE6}" dt="2021-03-12T15:48:26.326" v="308" actId="1076"/>
          <ac:picMkLst>
            <pc:docMk/>
            <pc:sldMk cId="1629568145" sldId="275"/>
            <ac:picMk id="12" creationId="{E5C9B814-BE8E-425E-9957-D0C38E252E87}"/>
          </ac:picMkLst>
        </pc:picChg>
        <pc:picChg chg="del mod">
          <ac:chgData name="Alison Rees" userId="S::alison@alcoholeducationtrust.org::643807b7-95c8-4d06-bfbd-2c8a4c2b8f9b" providerId="AD" clId="Web-{25AE0777-3BAE-43A2-854D-C536A3413CE6}" dt="2021-03-12T15:42:56.833" v="273"/>
          <ac:picMkLst>
            <pc:docMk/>
            <pc:sldMk cId="1629568145" sldId="275"/>
            <ac:picMk id="13" creationId="{A57B4707-47BA-498F-82FF-998DDA5A02BA}"/>
          </ac:picMkLst>
        </pc:picChg>
        <pc:picChg chg="add del mod">
          <ac:chgData name="Alison Rees" userId="S::alison@alcoholeducationtrust.org::643807b7-95c8-4d06-bfbd-2c8a4c2b8f9b" providerId="AD" clId="Web-{25AE0777-3BAE-43A2-854D-C536A3413CE6}" dt="2021-03-12T15:43:45.756" v="279"/>
          <ac:picMkLst>
            <pc:docMk/>
            <pc:sldMk cId="1629568145" sldId="275"/>
            <ac:picMk id="15" creationId="{4FA1E238-84D8-473D-9FEF-97DF7B9ADFAC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48:26.373" v="310" actId="1076"/>
          <ac:picMkLst>
            <pc:docMk/>
            <pc:sldMk cId="1629568145" sldId="275"/>
            <ac:picMk id="18" creationId="{C0347D1A-FB15-450D-8CAE-2144E31C75F2}"/>
          </ac:picMkLst>
        </pc:picChg>
      </pc:sldChg>
      <pc:sldChg chg="addSp delSp modSp ord">
        <pc:chgData name="Alison Rees" userId="S::alison@alcoholeducationtrust.org::643807b7-95c8-4d06-bfbd-2c8a4c2b8f9b" providerId="AD" clId="Web-{25AE0777-3BAE-43A2-854D-C536A3413CE6}" dt="2021-03-12T15:50:52.329" v="324"/>
        <pc:sldMkLst>
          <pc:docMk/>
          <pc:sldMk cId="512758492" sldId="276"/>
        </pc:sldMkLst>
        <pc:spChg chg="mod ord">
          <ac:chgData name="Alison Rees" userId="S::alison@alcoholeducationtrust.org::643807b7-95c8-4d06-bfbd-2c8a4c2b8f9b" providerId="AD" clId="Web-{25AE0777-3BAE-43A2-854D-C536A3413CE6}" dt="2021-03-12T15:50:52.329" v="324"/>
          <ac:spMkLst>
            <pc:docMk/>
            <pc:sldMk cId="512758492" sldId="276"/>
            <ac:spMk id="5" creationId="{F72A3461-63E2-40DA-9B2D-D4A344E086F5}"/>
          </ac:spMkLst>
        </pc:spChg>
        <pc:spChg chg="mod">
          <ac:chgData name="Alison Rees" userId="S::alison@alcoholeducationtrust.org::643807b7-95c8-4d06-bfbd-2c8a4c2b8f9b" providerId="AD" clId="Web-{25AE0777-3BAE-43A2-854D-C536A3413CE6}" dt="2021-03-12T15:12:41.445" v="97" actId="20577"/>
          <ac:spMkLst>
            <pc:docMk/>
            <pc:sldMk cId="512758492" sldId="276"/>
            <ac:spMk id="10" creationId="{1B56C8B9-B864-47F3-83AC-A2BA07EA4879}"/>
          </ac:spMkLst>
        </pc:spChg>
        <pc:spChg chg="mod">
          <ac:chgData name="Alison Rees" userId="S::alison@alcoholeducationtrust.org::643807b7-95c8-4d06-bfbd-2c8a4c2b8f9b" providerId="AD" clId="Web-{25AE0777-3BAE-43A2-854D-C536A3413CE6}" dt="2021-03-12T15:50:42.641" v="322" actId="20577"/>
          <ac:spMkLst>
            <pc:docMk/>
            <pc:sldMk cId="512758492" sldId="276"/>
            <ac:spMk id="11" creationId="{BA87FF79-E694-4AF8-A4EB-428C489C4E6D}"/>
          </ac:spMkLst>
        </pc:spChg>
        <pc:spChg chg="add del mod">
          <ac:chgData name="Alison Rees" userId="S::alison@alcoholeducationtrust.org::643807b7-95c8-4d06-bfbd-2c8a4c2b8f9b" providerId="AD" clId="Web-{25AE0777-3BAE-43A2-854D-C536A3413CE6}" dt="2021-03-12T15:28:43.484" v="176"/>
          <ac:spMkLst>
            <pc:docMk/>
            <pc:sldMk cId="512758492" sldId="276"/>
            <ac:spMk id="14" creationId="{3CF993DF-83CB-4577-BB65-C31EEB888A7A}"/>
          </ac:spMkLst>
        </pc:spChg>
        <pc:spChg chg="add del mod">
          <ac:chgData name="Alison Rees" userId="S::alison@alcoholeducationtrust.org::643807b7-95c8-4d06-bfbd-2c8a4c2b8f9b" providerId="AD" clId="Web-{25AE0777-3BAE-43A2-854D-C536A3413CE6}" dt="2021-03-12T15:28:33.593" v="174"/>
          <ac:spMkLst>
            <pc:docMk/>
            <pc:sldMk cId="512758492" sldId="276"/>
            <ac:spMk id="15" creationId="{5580AFB5-404E-42FF-A6F6-FEF9649DAAF6}"/>
          </ac:spMkLst>
        </pc:spChg>
        <pc:grpChg chg="add mod">
          <ac:chgData name="Alison Rees" userId="S::alison@alcoholeducationtrust.org::643807b7-95c8-4d06-bfbd-2c8a4c2b8f9b" providerId="AD" clId="Web-{25AE0777-3BAE-43A2-854D-C536A3413CE6}" dt="2021-03-12T15:50:22.125" v="317" actId="14100"/>
          <ac:grpSpMkLst>
            <pc:docMk/>
            <pc:sldMk cId="512758492" sldId="276"/>
            <ac:grpSpMk id="7" creationId="{E2D002E8-7F20-416F-9627-E0512A4DAE78}"/>
          </ac:grpSpMkLst>
        </pc:grpChg>
        <pc:picChg chg="add mod">
          <ac:chgData name="Alison Rees" userId="S::alison@alcoholeducationtrust.org::643807b7-95c8-4d06-bfbd-2c8a4c2b8f9b" providerId="AD" clId="Web-{25AE0777-3BAE-43A2-854D-C536A3413CE6}" dt="2021-03-12T15:50:05.703" v="314" actId="1076"/>
          <ac:picMkLst>
            <pc:docMk/>
            <pc:sldMk cId="512758492" sldId="276"/>
            <ac:picMk id="2" creationId="{CA204854-D74C-4259-B890-11E79869CECC}"/>
          </ac:picMkLst>
        </pc:picChg>
        <pc:picChg chg="add mod ord">
          <ac:chgData name="Alison Rees" userId="S::alison@alcoholeducationtrust.org::643807b7-95c8-4d06-bfbd-2c8a4c2b8f9b" providerId="AD" clId="Web-{25AE0777-3BAE-43A2-854D-C536A3413CE6}" dt="2021-03-12T15:17:06.092" v="135" actId="1076"/>
          <ac:picMkLst>
            <pc:docMk/>
            <pc:sldMk cId="512758492" sldId="276"/>
            <ac:picMk id="3" creationId="{3DF0CC19-7E75-4883-8004-BF2A4531AB9E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17:04.295" v="134" actId="1076"/>
          <ac:picMkLst>
            <pc:docMk/>
            <pc:sldMk cId="512758492" sldId="276"/>
            <ac:picMk id="4" creationId="{3A3769C9-B924-4E89-AFD8-52DA0F4D8323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16:34.997" v="126" actId="1076"/>
          <ac:picMkLst>
            <pc:docMk/>
            <pc:sldMk cId="512758492" sldId="276"/>
            <ac:picMk id="6" creationId="{09FFBB7F-0387-4C5F-A67D-9C641CB0D7A2}"/>
          </ac:picMkLst>
        </pc:picChg>
        <pc:picChg chg="add del mod">
          <ac:chgData name="Alison Rees" userId="S::alison@alcoholeducationtrust.org::643807b7-95c8-4d06-bfbd-2c8a4c2b8f9b" providerId="AD" clId="Web-{25AE0777-3BAE-43A2-854D-C536A3413CE6}" dt="2021-03-12T15:18:06.328" v="142"/>
          <ac:picMkLst>
            <pc:docMk/>
            <pc:sldMk cId="512758492" sldId="276"/>
            <ac:picMk id="9" creationId="{08B21316-A89E-41BE-AF06-D100725DF52C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32:13.364" v="193" actId="688"/>
          <ac:picMkLst>
            <pc:docMk/>
            <pc:sldMk cId="512758492" sldId="276"/>
            <ac:picMk id="12" creationId="{E0940DDA-5055-481C-818C-48A459CB5E1C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32:17.957" v="194" actId="688"/>
          <ac:picMkLst>
            <pc:docMk/>
            <pc:sldMk cId="512758492" sldId="276"/>
            <ac:picMk id="16" creationId="{475100D4-6FFE-4478-9803-5F3E80869820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35:47.213" v="225" actId="1076"/>
          <ac:picMkLst>
            <pc:docMk/>
            <pc:sldMk cId="512758492" sldId="276"/>
            <ac:picMk id="17" creationId="{32096F68-C43F-4C17-BEC2-C44AF3BB6A09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31:40.035" v="189" actId="14100"/>
          <ac:picMkLst>
            <pc:docMk/>
            <pc:sldMk cId="512758492" sldId="276"/>
            <ac:picMk id="19" creationId="{7ED26C5B-A748-4795-B549-9FEDB95BC454}"/>
          </ac:picMkLst>
        </pc:picChg>
        <pc:picChg chg="add mod">
          <ac:chgData name="Alison Rees" userId="S::alison@alcoholeducationtrust.org::643807b7-95c8-4d06-bfbd-2c8a4c2b8f9b" providerId="AD" clId="Web-{25AE0777-3BAE-43A2-854D-C536A3413CE6}" dt="2021-03-12T15:31:43.628" v="190" actId="14100"/>
          <ac:picMkLst>
            <pc:docMk/>
            <pc:sldMk cId="512758492" sldId="276"/>
            <ac:picMk id="21" creationId="{27BA89FB-C365-4278-80EB-F1B1082257EE}"/>
          </ac:picMkLst>
        </pc:picChg>
        <pc:cxnChg chg="add del mod">
          <ac:chgData name="Alison Rees" userId="S::alison@alcoholeducationtrust.org::643807b7-95c8-4d06-bfbd-2c8a4c2b8f9b" providerId="AD" clId="Web-{25AE0777-3BAE-43A2-854D-C536A3413CE6}" dt="2021-03-12T15:26:39.090" v="163"/>
          <ac:cxnSpMkLst>
            <pc:docMk/>
            <pc:sldMk cId="512758492" sldId="276"/>
            <ac:cxnSpMk id="13" creationId="{927EA496-FB8E-4963-B60E-85E62DF36FB7}"/>
          </ac:cxnSpMkLst>
        </pc:cxnChg>
        <pc:cxnChg chg="add del mod">
          <ac:chgData name="Alison Rees" userId="S::alison@alcoholeducationtrust.org::643807b7-95c8-4d06-bfbd-2c8a4c2b8f9b" providerId="AD" clId="Web-{25AE0777-3BAE-43A2-854D-C536A3413CE6}" dt="2021-03-12T15:34:45.883" v="215"/>
          <ac:cxnSpMkLst>
            <pc:docMk/>
            <pc:sldMk cId="512758492" sldId="276"/>
            <ac:cxnSpMk id="22" creationId="{E0D3EA3C-D185-41C8-A4E8-4F4212CA2DCD}"/>
          </ac:cxnSpMkLst>
        </pc:cxnChg>
        <pc:cxnChg chg="add del mod">
          <ac:chgData name="Alison Rees" userId="S::alison@alcoholeducationtrust.org::643807b7-95c8-4d06-bfbd-2c8a4c2b8f9b" providerId="AD" clId="Web-{25AE0777-3BAE-43A2-854D-C536A3413CE6}" dt="2021-03-12T15:34:44.758" v="214"/>
          <ac:cxnSpMkLst>
            <pc:docMk/>
            <pc:sldMk cId="512758492" sldId="276"/>
            <ac:cxnSpMk id="23" creationId="{4E9B02AF-E5EA-407F-A82A-E882D03A2417}"/>
          </ac:cxnSpMkLst>
        </pc:cxnChg>
        <pc:cxnChg chg="add del mod">
          <ac:chgData name="Alison Rees" userId="S::alison@alcoholeducationtrust.org::643807b7-95c8-4d06-bfbd-2c8a4c2b8f9b" providerId="AD" clId="Web-{25AE0777-3BAE-43A2-854D-C536A3413CE6}" dt="2021-03-12T15:34:47.571" v="216"/>
          <ac:cxnSpMkLst>
            <pc:docMk/>
            <pc:sldMk cId="512758492" sldId="276"/>
            <ac:cxnSpMk id="24" creationId="{51FF8FA4-17EB-480F-B522-430ACA97A2E5}"/>
          </ac:cxnSpMkLst>
        </pc:cxnChg>
        <pc:cxnChg chg="add mod">
          <ac:chgData name="Alison Rees" userId="S::alison@alcoholeducationtrust.org::643807b7-95c8-4d06-bfbd-2c8a4c2b8f9b" providerId="AD" clId="Web-{25AE0777-3BAE-43A2-854D-C536A3413CE6}" dt="2021-03-12T15:35:51.994" v="226" actId="1076"/>
          <ac:cxnSpMkLst>
            <pc:docMk/>
            <pc:sldMk cId="512758492" sldId="276"/>
            <ac:cxnSpMk id="25" creationId="{976459C5-4239-454C-8507-E8CFBF6AF1F3}"/>
          </ac:cxnSpMkLst>
        </pc:cxnChg>
        <pc:cxnChg chg="add mod">
          <ac:chgData name="Alison Rees" userId="S::alison@alcoholeducationtrust.org::643807b7-95c8-4d06-bfbd-2c8a4c2b8f9b" providerId="AD" clId="Web-{25AE0777-3BAE-43A2-854D-C536A3413CE6}" dt="2021-03-12T15:36:34.308" v="236" actId="1076"/>
          <ac:cxnSpMkLst>
            <pc:docMk/>
            <pc:sldMk cId="512758492" sldId="276"/>
            <ac:cxnSpMk id="26" creationId="{C34AF37B-0DE8-4FD4-AF5A-A129BD68C51A}"/>
          </ac:cxnSpMkLst>
        </pc:cxnChg>
        <pc:cxnChg chg="add mod">
          <ac:chgData name="Alison Rees" userId="S::alison@alcoholeducationtrust.org::643807b7-95c8-4d06-bfbd-2c8a4c2b8f9b" providerId="AD" clId="Web-{25AE0777-3BAE-43A2-854D-C536A3413CE6}" dt="2021-03-12T15:36:16.417" v="231" actId="1076"/>
          <ac:cxnSpMkLst>
            <pc:docMk/>
            <pc:sldMk cId="512758492" sldId="276"/>
            <ac:cxnSpMk id="27" creationId="{04221CFE-771E-413E-9527-2242593445DB}"/>
          </ac:cxnSpMkLst>
        </pc:cxnChg>
        <pc:cxnChg chg="add mod">
          <ac:chgData name="Alison Rees" userId="S::alison@alcoholeducationtrust.org::643807b7-95c8-4d06-bfbd-2c8a4c2b8f9b" providerId="AD" clId="Web-{25AE0777-3BAE-43A2-854D-C536A3413CE6}" dt="2021-03-12T15:36:30.761" v="235" actId="1076"/>
          <ac:cxnSpMkLst>
            <pc:docMk/>
            <pc:sldMk cId="512758492" sldId="276"/>
            <ac:cxnSpMk id="28" creationId="{7541FCD9-9901-4649-972F-944A819D7370}"/>
          </ac:cxnSpMkLst>
        </pc:cxnChg>
        <pc:cxnChg chg="add mod">
          <ac:chgData name="Alison Rees" userId="S::alison@alcoholeducationtrust.org::643807b7-95c8-4d06-bfbd-2c8a4c2b8f9b" providerId="AD" clId="Web-{25AE0777-3BAE-43A2-854D-C536A3413CE6}" dt="2021-03-12T15:36:48.621" v="239" actId="1076"/>
          <ac:cxnSpMkLst>
            <pc:docMk/>
            <pc:sldMk cId="512758492" sldId="276"/>
            <ac:cxnSpMk id="29" creationId="{32D90685-8207-45DF-BA25-D342E32E4EA0}"/>
          </ac:cxnSpMkLst>
        </pc:cxnChg>
        <pc:cxnChg chg="add mod">
          <ac:chgData name="Alison Rees" userId="S::alison@alcoholeducationtrust.org::643807b7-95c8-4d06-bfbd-2c8a4c2b8f9b" providerId="AD" clId="Web-{25AE0777-3BAE-43A2-854D-C536A3413CE6}" dt="2021-03-12T15:37:00.637" v="242" actId="1076"/>
          <ac:cxnSpMkLst>
            <pc:docMk/>
            <pc:sldMk cId="512758492" sldId="276"/>
            <ac:cxnSpMk id="30" creationId="{6BA43D75-88D5-4EF6-A094-C97E9F18A6D3}"/>
          </ac:cxnSpMkLst>
        </pc:cxnChg>
      </pc:sldChg>
    </pc:docChg>
  </pc:docChgLst>
  <pc:docChgLst>
    <pc:chgData name="Alison Rees" userId="S::alison@alcoholeducationtrust.org::643807b7-95c8-4d06-bfbd-2c8a4c2b8f9b" providerId="AD" clId="Web-{8D96D95C-C16D-4F0D-AB96-EEAC9091F1B3}"/>
    <pc:docChg chg="">
      <pc:chgData name="Alison Rees" userId="S::alison@alcoholeducationtrust.org::643807b7-95c8-4d06-bfbd-2c8a4c2b8f9b" providerId="AD" clId="Web-{8D96D95C-C16D-4F0D-AB96-EEAC9091F1B3}" dt="2021-03-22T12:02:13.608" v="0"/>
      <pc:docMkLst>
        <pc:docMk/>
      </pc:docMkLst>
      <pc:sldChg chg="addCm">
        <pc:chgData name="Alison Rees" userId="S::alison@alcoholeducationtrust.org::643807b7-95c8-4d06-bfbd-2c8a4c2b8f9b" providerId="AD" clId="Web-{8D96D95C-C16D-4F0D-AB96-EEAC9091F1B3}" dt="2021-03-22T12:02:13.608" v="0"/>
        <pc:sldMkLst>
          <pc:docMk/>
          <pc:sldMk cId="3736606348" sldId="272"/>
        </pc:sldMkLst>
      </pc:sldChg>
    </pc:docChg>
  </pc:docChgLst>
  <pc:docChgLst>
    <pc:chgData name="Helena Conibear" userId="S::helena@alcoholeducationtrust.org::14702610-6db2-485a-bfee-48fdd19d9556" providerId="AD" clId="Web-{65B13A34-AC2D-43F2-84A0-9B32FED7DB9A}"/>
    <pc:docChg chg="modSld">
      <pc:chgData name="Helena Conibear" userId="S::helena@alcoholeducationtrust.org::14702610-6db2-485a-bfee-48fdd19d9556" providerId="AD" clId="Web-{65B13A34-AC2D-43F2-84A0-9B32FED7DB9A}" dt="2021-03-09T12:39:57.410" v="446" actId="20577"/>
      <pc:docMkLst>
        <pc:docMk/>
      </pc:docMkLst>
      <pc:sldChg chg="modSp">
        <pc:chgData name="Helena Conibear" userId="S::helena@alcoholeducationtrust.org::14702610-6db2-485a-bfee-48fdd19d9556" providerId="AD" clId="Web-{65B13A34-AC2D-43F2-84A0-9B32FED7DB9A}" dt="2021-03-09T12:36:48.644" v="384" actId="20577"/>
        <pc:sldMkLst>
          <pc:docMk/>
          <pc:sldMk cId="3486784357" sldId="257"/>
        </pc:sldMkLst>
        <pc:spChg chg="mod">
          <ac:chgData name="Helena Conibear" userId="S::helena@alcoholeducationtrust.org::14702610-6db2-485a-bfee-48fdd19d9556" providerId="AD" clId="Web-{65B13A34-AC2D-43F2-84A0-9B32FED7DB9A}" dt="2021-03-09T12:36:48.644" v="384" actId="20577"/>
          <ac:spMkLst>
            <pc:docMk/>
            <pc:sldMk cId="3486784357" sldId="257"/>
            <ac:spMk id="4" creationId="{00000000-0000-0000-0000-000000000000}"/>
          </ac:spMkLst>
        </pc:spChg>
      </pc:sldChg>
      <pc:sldChg chg="addSp modSp">
        <pc:chgData name="Helena Conibear" userId="S::helena@alcoholeducationtrust.org::14702610-6db2-485a-bfee-48fdd19d9556" providerId="AD" clId="Web-{65B13A34-AC2D-43F2-84A0-9B32FED7DB9A}" dt="2021-03-09T12:35:39.222" v="341" actId="14100"/>
        <pc:sldMkLst>
          <pc:docMk/>
          <pc:sldMk cId="2251264299" sldId="258"/>
        </pc:sldMkLst>
        <pc:spChg chg="mod">
          <ac:chgData name="Helena Conibear" userId="S::helena@alcoholeducationtrust.org::14702610-6db2-485a-bfee-48fdd19d9556" providerId="AD" clId="Web-{65B13A34-AC2D-43F2-84A0-9B32FED7DB9A}" dt="2021-03-09T12:35:27.534" v="340" actId="14100"/>
          <ac:spMkLst>
            <pc:docMk/>
            <pc:sldMk cId="2251264299" sldId="258"/>
            <ac:spMk id="2" creationId="{00000000-0000-0000-0000-000000000000}"/>
          </ac:spMkLst>
        </pc:spChg>
        <pc:spChg chg="add mod">
          <ac:chgData name="Helena Conibear" userId="S::helena@alcoholeducationtrust.org::14702610-6db2-485a-bfee-48fdd19d9556" providerId="AD" clId="Web-{65B13A34-AC2D-43F2-84A0-9B32FED7DB9A}" dt="2021-03-09T12:35:39.222" v="341" actId="14100"/>
          <ac:spMkLst>
            <pc:docMk/>
            <pc:sldMk cId="2251264299" sldId="258"/>
            <ac:spMk id="3" creationId="{247616D3-6AFD-4A42-A664-8F728F98DD2A}"/>
          </ac:spMkLst>
        </pc:spChg>
        <pc:spChg chg="mod">
          <ac:chgData name="Helena Conibear" userId="S::helena@alcoholeducationtrust.org::14702610-6db2-485a-bfee-48fdd19d9556" providerId="AD" clId="Web-{65B13A34-AC2D-43F2-84A0-9B32FED7DB9A}" dt="2021-03-09T12:34:21.643" v="297" actId="1076"/>
          <ac:spMkLst>
            <pc:docMk/>
            <pc:sldMk cId="2251264299" sldId="258"/>
            <ac:spMk id="7" creationId="{40BDA78C-72F8-954C-984F-9F2167A3BABB}"/>
          </ac:spMkLst>
        </pc:spChg>
      </pc:sldChg>
      <pc:sldChg chg="delSp modSp">
        <pc:chgData name="Helena Conibear" userId="S::helena@alcoholeducationtrust.org::14702610-6db2-485a-bfee-48fdd19d9556" providerId="AD" clId="Web-{65B13A34-AC2D-43F2-84A0-9B32FED7DB9A}" dt="2021-03-09T12:34:02.206" v="295" actId="14100"/>
        <pc:sldMkLst>
          <pc:docMk/>
          <pc:sldMk cId="44828941" sldId="261"/>
        </pc:sldMkLst>
        <pc:picChg chg="del">
          <ac:chgData name="Helena Conibear" userId="S::helena@alcoholeducationtrust.org::14702610-6db2-485a-bfee-48fdd19d9556" providerId="AD" clId="Web-{65B13A34-AC2D-43F2-84A0-9B32FED7DB9A}" dt="2021-03-09T12:33:47.800" v="293"/>
          <ac:picMkLst>
            <pc:docMk/>
            <pc:sldMk cId="44828941" sldId="261"/>
            <ac:picMk id="8" creationId="{00000000-0000-0000-0000-000000000000}"/>
          </ac:picMkLst>
        </pc:picChg>
        <pc:picChg chg="mod">
          <ac:chgData name="Helena Conibear" userId="S::helena@alcoholeducationtrust.org::14702610-6db2-485a-bfee-48fdd19d9556" providerId="AD" clId="Web-{65B13A34-AC2D-43F2-84A0-9B32FED7DB9A}" dt="2021-03-09T12:34:02.206" v="295" actId="14100"/>
          <ac:picMkLst>
            <pc:docMk/>
            <pc:sldMk cId="44828941" sldId="261"/>
            <ac:picMk id="12" creationId="{00000000-0000-0000-0000-000000000000}"/>
          </ac:picMkLst>
        </pc:picChg>
      </pc:sldChg>
      <pc:sldChg chg="modSp">
        <pc:chgData name="Helena Conibear" userId="S::helena@alcoholeducationtrust.org::14702610-6db2-485a-bfee-48fdd19d9556" providerId="AD" clId="Web-{65B13A34-AC2D-43F2-84A0-9B32FED7DB9A}" dt="2021-03-09T12:36:42.425" v="368" actId="20577"/>
        <pc:sldMkLst>
          <pc:docMk/>
          <pc:sldMk cId="608858582" sldId="264"/>
        </pc:sldMkLst>
        <pc:spChg chg="mod">
          <ac:chgData name="Helena Conibear" userId="S::helena@alcoholeducationtrust.org::14702610-6db2-485a-bfee-48fdd19d9556" providerId="AD" clId="Web-{65B13A34-AC2D-43F2-84A0-9B32FED7DB9A}" dt="2021-03-09T12:36:19.003" v="342" actId="14100"/>
          <ac:spMkLst>
            <pc:docMk/>
            <pc:sldMk cId="608858582" sldId="264"/>
            <ac:spMk id="2" creationId="{2E2CC2C3-2469-44AC-9555-8EF9DA3C3CDD}"/>
          </ac:spMkLst>
        </pc:spChg>
        <pc:spChg chg="mod">
          <ac:chgData name="Helena Conibear" userId="S::helena@alcoholeducationtrust.org::14702610-6db2-485a-bfee-48fdd19d9556" providerId="AD" clId="Web-{65B13A34-AC2D-43F2-84A0-9B32FED7DB9A}" dt="2021-03-09T12:36:42.425" v="368" actId="20577"/>
          <ac:spMkLst>
            <pc:docMk/>
            <pc:sldMk cId="608858582" sldId="264"/>
            <ac:spMk id="12" creationId="{5827D243-4800-924A-88F6-B86738B8DFA0}"/>
          </ac:spMkLst>
        </pc:spChg>
      </pc:sldChg>
      <pc:sldChg chg="modSp">
        <pc:chgData name="Helena Conibear" userId="S::helena@alcoholeducationtrust.org::14702610-6db2-485a-bfee-48fdd19d9556" providerId="AD" clId="Web-{65B13A34-AC2D-43F2-84A0-9B32FED7DB9A}" dt="2021-03-09T12:39:57.410" v="446" actId="20577"/>
        <pc:sldMkLst>
          <pc:docMk/>
          <pc:sldMk cId="1629568145" sldId="275"/>
        </pc:sldMkLst>
        <pc:spChg chg="mod">
          <ac:chgData name="Helena Conibear" userId="S::helena@alcoholeducationtrust.org::14702610-6db2-485a-bfee-48fdd19d9556" providerId="AD" clId="Web-{65B13A34-AC2D-43F2-84A0-9B32FED7DB9A}" dt="2021-03-09T12:39:57.410" v="446" actId="20577"/>
          <ac:spMkLst>
            <pc:docMk/>
            <pc:sldMk cId="1629568145" sldId="275"/>
            <ac:spMk id="11" creationId="{BA87FF79-E694-4AF8-A4EB-428C489C4E6D}"/>
          </ac:spMkLst>
        </pc:spChg>
      </pc:sldChg>
    </pc:docChg>
  </pc:docChgLst>
  <pc:docChgLst>
    <pc:chgData name="Alison Rees" userId="S::alison@alcoholeducationtrust.org::643807b7-95c8-4d06-bfbd-2c8a4c2b8f9b" providerId="AD" clId="Web-{C33F5189-1F96-47B9-936E-ECAFC1C852F8}"/>
    <pc:docChg chg="modSld">
      <pc:chgData name="Alison Rees" userId="S::alison@alcoholeducationtrust.org::643807b7-95c8-4d06-bfbd-2c8a4c2b8f9b" providerId="AD" clId="Web-{C33F5189-1F96-47B9-936E-ECAFC1C852F8}" dt="2021-03-10T13:30:53.584" v="51" actId="1076"/>
      <pc:docMkLst>
        <pc:docMk/>
      </pc:docMkLst>
      <pc:sldChg chg="addSp delSp modSp">
        <pc:chgData name="Alison Rees" userId="S::alison@alcoholeducationtrust.org::643807b7-95c8-4d06-bfbd-2c8a4c2b8f9b" providerId="AD" clId="Web-{C33F5189-1F96-47B9-936E-ECAFC1C852F8}" dt="2021-03-10T13:27:56.128" v="4" actId="1076"/>
        <pc:sldMkLst>
          <pc:docMk/>
          <pc:sldMk cId="2251264299" sldId="258"/>
        </pc:sldMkLst>
        <pc:spChg chg="mod">
          <ac:chgData name="Alison Rees" userId="S::alison@alcoholeducationtrust.org::643807b7-95c8-4d06-bfbd-2c8a4c2b8f9b" providerId="AD" clId="Web-{C33F5189-1F96-47B9-936E-ECAFC1C852F8}" dt="2021-03-10T13:27:56.128" v="4" actId="1076"/>
          <ac:spMkLst>
            <pc:docMk/>
            <pc:sldMk cId="2251264299" sldId="258"/>
            <ac:spMk id="2" creationId="{00000000-0000-0000-0000-000000000000}"/>
          </ac:spMkLst>
        </pc:spChg>
        <pc:spChg chg="del">
          <ac:chgData name="Alison Rees" userId="S::alison@alcoholeducationtrust.org::643807b7-95c8-4d06-bfbd-2c8a4c2b8f9b" providerId="AD" clId="Web-{C33F5189-1F96-47B9-936E-ECAFC1C852F8}" dt="2021-03-10T13:27:46.691" v="3"/>
          <ac:spMkLst>
            <pc:docMk/>
            <pc:sldMk cId="2251264299" sldId="258"/>
            <ac:spMk id="3" creationId="{247616D3-6AFD-4A42-A664-8F728F98DD2A}"/>
          </ac:spMkLst>
        </pc:spChg>
        <pc:spChg chg="add">
          <ac:chgData name="Alison Rees" userId="S::alison@alcoholeducationtrust.org::643807b7-95c8-4d06-bfbd-2c8a4c2b8f9b" providerId="AD" clId="Web-{C33F5189-1F96-47B9-936E-ECAFC1C852F8}" dt="2021-03-10T13:27:33.269" v="0"/>
          <ac:spMkLst>
            <pc:docMk/>
            <pc:sldMk cId="2251264299" sldId="258"/>
            <ac:spMk id="9" creationId="{CA92DA23-3113-4CC1-A67B-1B077773C028}"/>
          </ac:spMkLst>
        </pc:spChg>
        <pc:spChg chg="add">
          <ac:chgData name="Alison Rees" userId="S::alison@alcoholeducationtrust.org::643807b7-95c8-4d06-bfbd-2c8a4c2b8f9b" providerId="AD" clId="Web-{C33F5189-1F96-47B9-936E-ECAFC1C852F8}" dt="2021-03-10T13:27:33.300" v="1"/>
          <ac:spMkLst>
            <pc:docMk/>
            <pc:sldMk cId="2251264299" sldId="258"/>
            <ac:spMk id="11" creationId="{DFC1EFC4-B978-4521-9EF6-EA3B9926CC1D}"/>
          </ac:spMkLst>
        </pc:spChg>
      </pc:sldChg>
      <pc:sldChg chg="addSp delSp modSp">
        <pc:chgData name="Alison Rees" userId="S::alison@alcoholeducationtrust.org::643807b7-95c8-4d06-bfbd-2c8a4c2b8f9b" providerId="AD" clId="Web-{C33F5189-1F96-47B9-936E-ECAFC1C852F8}" dt="2021-03-10T13:30:53.584" v="51" actId="1076"/>
        <pc:sldMkLst>
          <pc:docMk/>
          <pc:sldMk cId="3211879453" sldId="259"/>
        </pc:sldMkLst>
        <pc:spChg chg="del mod">
          <ac:chgData name="Alison Rees" userId="S::alison@alcoholeducationtrust.org::643807b7-95c8-4d06-bfbd-2c8a4c2b8f9b" providerId="AD" clId="Web-{C33F5189-1F96-47B9-936E-ECAFC1C852F8}" dt="2021-03-10T13:28:23.629" v="9"/>
          <ac:spMkLst>
            <pc:docMk/>
            <pc:sldMk cId="3211879453" sldId="259"/>
            <ac:spMk id="2" creationId="{00000000-0000-0000-0000-000000000000}"/>
          </ac:spMkLst>
        </pc:spChg>
        <pc:spChg chg="add">
          <ac:chgData name="Alison Rees" userId="S::alison@alcoholeducationtrust.org::643807b7-95c8-4d06-bfbd-2c8a4c2b8f9b" providerId="AD" clId="Web-{C33F5189-1F96-47B9-936E-ECAFC1C852F8}" dt="2021-03-10T13:28:57.864" v="29"/>
          <ac:spMkLst>
            <pc:docMk/>
            <pc:sldMk cId="3211879453" sldId="259"/>
            <ac:spMk id="3" creationId="{25E7DB41-B1BF-4198-B388-6F049A6C1828}"/>
          </ac:spMkLst>
        </pc:spChg>
        <pc:spChg chg="mod">
          <ac:chgData name="Alison Rees" userId="S::alison@alcoholeducationtrust.org::643807b7-95c8-4d06-bfbd-2c8a4c2b8f9b" providerId="AD" clId="Web-{C33F5189-1F96-47B9-936E-ECAFC1C852F8}" dt="2021-03-10T13:29:08.458" v="31" actId="14100"/>
          <ac:spMkLst>
            <pc:docMk/>
            <pc:sldMk cId="3211879453" sldId="259"/>
            <ac:spMk id="4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33F5189-1F96-47B9-936E-ECAFC1C852F8}" dt="2021-03-10T13:29:20.020" v="33" actId="14100"/>
          <ac:spMkLst>
            <pc:docMk/>
            <pc:sldMk cId="3211879453" sldId="259"/>
            <ac:spMk id="5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33F5189-1F96-47B9-936E-ECAFC1C852F8}" dt="2021-03-10T13:29:55.833" v="38" actId="14100"/>
          <ac:spMkLst>
            <pc:docMk/>
            <pc:sldMk cId="3211879453" sldId="259"/>
            <ac:spMk id="6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33F5189-1F96-47B9-936E-ECAFC1C852F8}" dt="2021-03-10T13:29:40.114" v="36" actId="14100"/>
          <ac:spMkLst>
            <pc:docMk/>
            <pc:sldMk cId="3211879453" sldId="259"/>
            <ac:spMk id="7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33F5189-1F96-47B9-936E-ECAFC1C852F8}" dt="2021-03-10T13:29:30.614" v="35" actId="14100"/>
          <ac:spMkLst>
            <pc:docMk/>
            <pc:sldMk cId="3211879453" sldId="259"/>
            <ac:spMk id="8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33F5189-1F96-47B9-936E-ECAFC1C852F8}" dt="2021-03-10T13:29:49.036" v="37" actId="14100"/>
          <ac:spMkLst>
            <pc:docMk/>
            <pc:sldMk cId="3211879453" sldId="259"/>
            <ac:spMk id="9" creationId="{00000000-0000-0000-0000-000000000000}"/>
          </ac:spMkLst>
        </pc:spChg>
        <pc:spChg chg="add mod">
          <ac:chgData name="Alison Rees" userId="S::alison@alcoholeducationtrust.org::643807b7-95c8-4d06-bfbd-2c8a4c2b8f9b" providerId="AD" clId="Web-{C33F5189-1F96-47B9-936E-ECAFC1C852F8}" dt="2021-03-10T13:28:57.895" v="30"/>
          <ac:spMkLst>
            <pc:docMk/>
            <pc:sldMk cId="3211879453" sldId="259"/>
            <ac:spMk id="10" creationId="{0513E96E-0A8A-48B6-A80C-D29C7596C587}"/>
          </ac:spMkLst>
        </pc:spChg>
        <pc:spChg chg="mod">
          <ac:chgData name="Alison Rees" userId="S::alison@alcoholeducationtrust.org::643807b7-95c8-4d06-bfbd-2c8a4c2b8f9b" providerId="AD" clId="Web-{C33F5189-1F96-47B9-936E-ECAFC1C852F8}" dt="2021-03-10T13:30:10.771" v="42" actId="14100"/>
          <ac:spMkLst>
            <pc:docMk/>
            <pc:sldMk cId="3211879453" sldId="259"/>
            <ac:spMk id="21" creationId="{D7FC5946-16DF-DE40-9080-41B71D76973A}"/>
          </ac:spMkLst>
        </pc:spChg>
        <pc:grpChg chg="mod">
          <ac:chgData name="Alison Rees" userId="S::alison@alcoholeducationtrust.org::643807b7-95c8-4d06-bfbd-2c8a4c2b8f9b" providerId="AD" clId="Web-{C33F5189-1F96-47B9-936E-ECAFC1C852F8}" dt="2021-03-10T13:30:29.912" v="45" actId="1076"/>
          <ac:grpSpMkLst>
            <pc:docMk/>
            <pc:sldMk cId="3211879453" sldId="259"/>
            <ac:grpSpMk id="22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33F5189-1F96-47B9-936E-ECAFC1C852F8}" dt="2021-03-10T13:29:25.317" v="34" actId="1076"/>
          <ac:grpSpMkLst>
            <pc:docMk/>
            <pc:sldMk cId="3211879453" sldId="259"/>
            <ac:grpSpMk id="23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33F5189-1F96-47B9-936E-ECAFC1C852F8}" dt="2021-03-10T13:28:56.161" v="23" actId="1076"/>
          <ac:grpSpMkLst>
            <pc:docMk/>
            <pc:sldMk cId="3211879453" sldId="259"/>
            <ac:grpSpMk id="24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33F5189-1F96-47B9-936E-ECAFC1C852F8}" dt="2021-03-10T13:28:56.348" v="27" actId="1076"/>
          <ac:grpSpMkLst>
            <pc:docMk/>
            <pc:sldMk cId="3211879453" sldId="259"/>
            <ac:grpSpMk id="25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33F5189-1F96-47B9-936E-ECAFC1C852F8}" dt="2021-03-10T13:28:56.301" v="26" actId="1076"/>
          <ac:grpSpMkLst>
            <pc:docMk/>
            <pc:sldMk cId="3211879453" sldId="259"/>
            <ac:grpSpMk id="26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33F5189-1F96-47B9-936E-ECAFC1C852F8}" dt="2021-03-10T13:28:56.207" v="24" actId="1076"/>
          <ac:grpSpMkLst>
            <pc:docMk/>
            <pc:sldMk cId="3211879453" sldId="259"/>
            <ac:grpSpMk id="27" creationId="{00000000-0000-0000-0000-000000000000}"/>
          </ac:grpSpMkLst>
        </pc:grpChg>
        <pc:picChg chg="mod">
          <ac:chgData name="Alison Rees" userId="S::alison@alcoholeducationtrust.org::643807b7-95c8-4d06-bfbd-2c8a4c2b8f9b" providerId="AD" clId="Web-{C33F5189-1F96-47B9-936E-ECAFC1C852F8}" dt="2021-03-10T13:30:47.475" v="49" actId="1076"/>
          <ac:picMkLst>
            <pc:docMk/>
            <pc:sldMk cId="3211879453" sldId="259"/>
            <ac:picMk id="1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C33F5189-1F96-47B9-936E-ECAFC1C852F8}" dt="2021-03-10T13:30:22.099" v="44" actId="14100"/>
          <ac:picMkLst>
            <pc:docMk/>
            <pc:sldMk cId="3211879453" sldId="259"/>
            <ac:picMk id="16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C33F5189-1F96-47B9-936E-ECAFC1C852F8}" dt="2021-03-10T13:30:53.584" v="51" actId="1076"/>
          <ac:picMkLst>
            <pc:docMk/>
            <pc:sldMk cId="3211879453" sldId="259"/>
            <ac:picMk id="18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C33F5189-1F96-47B9-936E-ECAFC1C852F8}" dt="2021-03-10T13:30:42.959" v="48" actId="1076"/>
          <ac:picMkLst>
            <pc:docMk/>
            <pc:sldMk cId="3211879453" sldId="259"/>
            <ac:picMk id="19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C33F5189-1F96-47B9-936E-ECAFC1C852F8}" dt="2021-03-10T13:30:13.818" v="43" actId="14100"/>
          <ac:picMkLst>
            <pc:docMk/>
            <pc:sldMk cId="3211879453" sldId="259"/>
            <ac:picMk id="20" creationId="{00000000-0000-0000-0000-000000000000}"/>
          </ac:picMkLst>
        </pc:picChg>
      </pc:sldChg>
    </pc:docChg>
  </pc:docChgLst>
  <pc:docChgLst>
    <pc:chgData name="Helena Conibear" userId="S::helena@alcoholeducationtrust.org::14702610-6db2-485a-bfee-48fdd19d9556" providerId="AD" clId="Web-{4A62F6F6-98D7-418B-9C51-23F1BBB49942}"/>
    <pc:docChg chg="modSld">
      <pc:chgData name="Helena Conibear" userId="S::helena@alcoholeducationtrust.org::14702610-6db2-485a-bfee-48fdd19d9556" providerId="AD" clId="Web-{4A62F6F6-98D7-418B-9C51-23F1BBB49942}" dt="2021-03-12T12:01:24.564" v="0" actId="20577"/>
      <pc:docMkLst>
        <pc:docMk/>
      </pc:docMkLst>
      <pc:sldChg chg="modSp">
        <pc:chgData name="Helena Conibear" userId="S::helena@alcoholeducationtrust.org::14702610-6db2-485a-bfee-48fdd19d9556" providerId="AD" clId="Web-{4A62F6F6-98D7-418B-9C51-23F1BBB49942}" dt="2021-03-12T12:01:24.564" v="0" actId="20577"/>
        <pc:sldMkLst>
          <pc:docMk/>
          <pc:sldMk cId="1629568145" sldId="275"/>
        </pc:sldMkLst>
        <pc:spChg chg="mod">
          <ac:chgData name="Helena Conibear" userId="S::helena@alcoholeducationtrust.org::14702610-6db2-485a-bfee-48fdd19d9556" providerId="AD" clId="Web-{4A62F6F6-98D7-418B-9C51-23F1BBB49942}" dt="2021-03-12T12:01:24.564" v="0" actId="20577"/>
          <ac:spMkLst>
            <pc:docMk/>
            <pc:sldMk cId="1629568145" sldId="275"/>
            <ac:spMk id="11" creationId="{BA87FF79-E694-4AF8-A4EB-428C489C4E6D}"/>
          </ac:spMkLst>
        </pc:spChg>
      </pc:sldChg>
    </pc:docChg>
  </pc:docChgLst>
  <pc:docChgLst>
    <pc:chgData name="Helena Conibear" userId="S::helena@alcoholeducationtrust.org::14702610-6db2-485a-bfee-48fdd19d9556" providerId="AD" clId="Web-{8FC0DBE9-5801-4F55-9644-E5C9A9B28302}"/>
    <pc:docChg chg="modSld">
      <pc:chgData name="Helena Conibear" userId="S::helena@alcoholeducationtrust.org::14702610-6db2-485a-bfee-48fdd19d9556" providerId="AD" clId="Web-{8FC0DBE9-5801-4F55-9644-E5C9A9B28302}" dt="2021-03-09T12:54:15.065" v="0" actId="14100"/>
      <pc:docMkLst>
        <pc:docMk/>
      </pc:docMkLst>
      <pc:sldChg chg="modSp">
        <pc:chgData name="Helena Conibear" userId="S::helena@alcoholeducationtrust.org::14702610-6db2-485a-bfee-48fdd19d9556" providerId="AD" clId="Web-{8FC0DBE9-5801-4F55-9644-E5C9A9B28302}" dt="2021-03-09T12:54:15.065" v="0" actId="14100"/>
        <pc:sldMkLst>
          <pc:docMk/>
          <pc:sldMk cId="2882250181" sldId="260"/>
        </pc:sldMkLst>
        <pc:spChg chg="mod">
          <ac:chgData name="Helena Conibear" userId="S::helena@alcoholeducationtrust.org::14702610-6db2-485a-bfee-48fdd19d9556" providerId="AD" clId="Web-{8FC0DBE9-5801-4F55-9644-E5C9A9B28302}" dt="2021-03-09T12:54:15.065" v="0" actId="14100"/>
          <ac:spMkLst>
            <pc:docMk/>
            <pc:sldMk cId="2882250181" sldId="260"/>
            <ac:spMk id="3" creationId="{C4E1BA41-C096-2A43-AAB7-FFD8214196D5}"/>
          </ac:spMkLst>
        </pc:spChg>
      </pc:sldChg>
    </pc:docChg>
  </pc:docChgLst>
  <pc:docChgLst>
    <pc:chgData name="Alison Rees" userId="S::alison@alcoholeducationtrust.org::643807b7-95c8-4d06-bfbd-2c8a4c2b8f9b" providerId="AD" clId="Web-{CE92496A-EA1E-4492-8CA0-8F7CA79A67CE}"/>
    <pc:docChg chg="addSld modSld sldOrd">
      <pc:chgData name="Alison Rees" userId="S::alison@alcoholeducationtrust.org::643807b7-95c8-4d06-bfbd-2c8a4c2b8f9b" providerId="AD" clId="Web-{CE92496A-EA1E-4492-8CA0-8F7CA79A67CE}" dt="2021-03-22T11:33:37.023" v="285" actId="1076"/>
      <pc:docMkLst>
        <pc:docMk/>
      </pc:docMkLst>
      <pc:sldChg chg="modSp">
        <pc:chgData name="Alison Rees" userId="S::alison@alcoholeducationtrust.org::643807b7-95c8-4d06-bfbd-2c8a4c2b8f9b" providerId="AD" clId="Web-{CE92496A-EA1E-4492-8CA0-8F7CA79A67CE}" dt="2021-03-22T10:18:51.614" v="100" actId="1076"/>
        <pc:sldMkLst>
          <pc:docMk/>
          <pc:sldMk cId="990243649" sldId="271"/>
        </pc:sldMkLst>
        <pc:picChg chg="mod">
          <ac:chgData name="Alison Rees" userId="S::alison@alcoholeducationtrust.org::643807b7-95c8-4d06-bfbd-2c8a4c2b8f9b" providerId="AD" clId="Web-{CE92496A-EA1E-4492-8CA0-8F7CA79A67CE}" dt="2021-03-22T10:18:51.614" v="100" actId="1076"/>
          <ac:picMkLst>
            <pc:docMk/>
            <pc:sldMk cId="990243649" sldId="271"/>
            <ac:picMk id="13" creationId="{D219A025-BE61-0C43-99BE-E0490E87DEA3}"/>
          </ac:picMkLst>
        </pc:picChg>
      </pc:sldChg>
      <pc:sldChg chg="modSp">
        <pc:chgData name="Alison Rees" userId="S::alison@alcoholeducationtrust.org::643807b7-95c8-4d06-bfbd-2c8a4c2b8f9b" providerId="AD" clId="Web-{CE92496A-EA1E-4492-8CA0-8F7CA79A67CE}" dt="2021-03-22T11:28:25.691" v="284" actId="14100"/>
        <pc:sldMkLst>
          <pc:docMk/>
          <pc:sldMk cId="2186472532" sldId="273"/>
        </pc:sldMkLst>
        <pc:spChg chg="mod">
          <ac:chgData name="Alison Rees" userId="S::alison@alcoholeducationtrust.org::643807b7-95c8-4d06-bfbd-2c8a4c2b8f9b" providerId="AD" clId="Web-{CE92496A-EA1E-4492-8CA0-8F7CA79A67CE}" dt="2021-03-22T11:28:25.691" v="284" actId="14100"/>
          <ac:spMkLst>
            <pc:docMk/>
            <pc:sldMk cId="2186472532" sldId="273"/>
            <ac:spMk id="6" creationId="{A865507F-05AB-DF40-9D28-89B30B23FA7E}"/>
          </ac:spMkLst>
        </pc:spChg>
      </pc:sldChg>
      <pc:sldChg chg="addSp delSp modSp">
        <pc:chgData name="Alison Rees" userId="S::alison@alcoholeducationtrust.org::643807b7-95c8-4d06-bfbd-2c8a4c2b8f9b" providerId="AD" clId="Web-{CE92496A-EA1E-4492-8CA0-8F7CA79A67CE}" dt="2021-03-22T10:13:32.405" v="72"/>
        <pc:sldMkLst>
          <pc:docMk/>
          <pc:sldMk cId="1629568145" sldId="275"/>
        </pc:sldMkLst>
        <pc:spChg chg="mod">
          <ac:chgData name="Alison Rees" userId="S::alison@alcoholeducationtrust.org::643807b7-95c8-4d06-bfbd-2c8a4c2b8f9b" providerId="AD" clId="Web-{CE92496A-EA1E-4492-8CA0-8F7CA79A67CE}" dt="2021-03-22T10:01:49.438" v="60" actId="14100"/>
          <ac:spMkLst>
            <pc:docMk/>
            <pc:sldMk cId="1629568145" sldId="275"/>
            <ac:spMk id="19" creationId="{D1D59CB3-40DD-4EEF-B3AB-B5BA9119AC27}"/>
          </ac:spMkLst>
        </pc:spChg>
        <pc:picChg chg="mod">
          <ac:chgData name="Alison Rees" userId="S::alison@alcoholeducationtrust.org::643807b7-95c8-4d06-bfbd-2c8a4c2b8f9b" providerId="AD" clId="Web-{CE92496A-EA1E-4492-8CA0-8F7CA79A67CE}" dt="2021-03-22T10:01:25.907" v="54" actId="1076"/>
          <ac:picMkLst>
            <pc:docMk/>
            <pc:sldMk cId="1629568145" sldId="275"/>
            <ac:picMk id="2" creationId="{10717B04-05DD-4991-9376-7905B278271C}"/>
          </ac:picMkLst>
        </pc:picChg>
        <pc:picChg chg="mod ord">
          <ac:chgData name="Alison Rees" userId="S::alison@alcoholeducationtrust.org::643807b7-95c8-4d06-bfbd-2c8a4c2b8f9b" providerId="AD" clId="Web-{CE92496A-EA1E-4492-8CA0-8F7CA79A67CE}" dt="2021-03-22T10:01:35.438" v="57" actId="1076"/>
          <ac:picMkLst>
            <pc:docMk/>
            <pc:sldMk cId="1629568145" sldId="275"/>
            <ac:picMk id="3" creationId="{6C2F5DA0-CDE6-4D38-94D6-EF89101A35FD}"/>
          </ac:picMkLst>
        </pc:picChg>
        <pc:picChg chg="mod">
          <ac:chgData name="Alison Rees" userId="S::alison@alcoholeducationtrust.org::643807b7-95c8-4d06-bfbd-2c8a4c2b8f9b" providerId="AD" clId="Web-{CE92496A-EA1E-4492-8CA0-8F7CA79A67CE}" dt="2021-03-22T10:01:19.407" v="51" actId="14100"/>
          <ac:picMkLst>
            <pc:docMk/>
            <pc:sldMk cId="1629568145" sldId="275"/>
            <ac:picMk id="4" creationId="{2534E3C8-1B70-46CB-A0C5-5CE48EF8A468}"/>
          </ac:picMkLst>
        </pc:picChg>
        <pc:picChg chg="add mod">
          <ac:chgData name="Alison Rees" userId="S::alison@alcoholeducationtrust.org::643807b7-95c8-4d06-bfbd-2c8a4c2b8f9b" providerId="AD" clId="Web-{CE92496A-EA1E-4492-8CA0-8F7CA79A67CE}" dt="2021-03-22T10:01:42.313" v="59" actId="1076"/>
          <ac:picMkLst>
            <pc:docMk/>
            <pc:sldMk cId="1629568145" sldId="275"/>
            <ac:picMk id="7" creationId="{31EAF751-31F1-4EC9-9000-A27687111438}"/>
          </ac:picMkLst>
        </pc:picChg>
        <pc:picChg chg="mod">
          <ac:chgData name="Alison Rees" userId="S::alison@alcoholeducationtrust.org::643807b7-95c8-4d06-bfbd-2c8a4c2b8f9b" providerId="AD" clId="Web-{CE92496A-EA1E-4492-8CA0-8F7CA79A67CE}" dt="2021-03-22T10:01:35.360" v="56" actId="1076"/>
          <ac:picMkLst>
            <pc:docMk/>
            <pc:sldMk cId="1629568145" sldId="275"/>
            <ac:picMk id="9" creationId="{8275C5F5-0124-4F6D-B7AA-4808881FFF08}"/>
          </ac:picMkLst>
        </pc:picChg>
        <pc:picChg chg="add mod ord">
          <ac:chgData name="Alison Rees" userId="S::alison@alcoholeducationtrust.org::643807b7-95c8-4d06-bfbd-2c8a4c2b8f9b" providerId="AD" clId="Web-{CE92496A-EA1E-4492-8CA0-8F7CA79A67CE}" dt="2021-03-22T10:01:42.173" v="58" actId="1076"/>
          <ac:picMkLst>
            <pc:docMk/>
            <pc:sldMk cId="1629568145" sldId="275"/>
            <ac:picMk id="11" creationId="{C0C0D6AE-3F21-49C9-B5C8-D49ACC2286AC}"/>
          </ac:picMkLst>
        </pc:picChg>
        <pc:picChg chg="mod">
          <ac:chgData name="Alison Rees" userId="S::alison@alcoholeducationtrust.org::643807b7-95c8-4d06-bfbd-2c8a4c2b8f9b" providerId="AD" clId="Web-{CE92496A-EA1E-4492-8CA0-8F7CA79A67CE}" dt="2021-03-22T10:01:21.407" v="52" actId="1076"/>
          <ac:picMkLst>
            <pc:docMk/>
            <pc:sldMk cId="1629568145" sldId="275"/>
            <ac:picMk id="12" creationId="{E5C9B814-BE8E-425E-9957-D0C38E252E87}"/>
          </ac:picMkLst>
        </pc:picChg>
        <pc:picChg chg="add del mod">
          <ac:chgData name="Alison Rees" userId="S::alison@alcoholeducationtrust.org::643807b7-95c8-4d06-bfbd-2c8a4c2b8f9b" providerId="AD" clId="Web-{CE92496A-EA1E-4492-8CA0-8F7CA79A67CE}" dt="2021-03-22T10:13:32.405" v="72"/>
          <ac:picMkLst>
            <pc:docMk/>
            <pc:sldMk cId="1629568145" sldId="275"/>
            <ac:picMk id="13" creationId="{C92921D0-A8FF-44CD-B494-A7E6E8617DF1}"/>
          </ac:picMkLst>
        </pc:picChg>
        <pc:picChg chg="add del mod">
          <ac:chgData name="Alison Rees" userId="S::alison@alcoholeducationtrust.org::643807b7-95c8-4d06-bfbd-2c8a4c2b8f9b" providerId="AD" clId="Web-{CE92496A-EA1E-4492-8CA0-8F7CA79A67CE}" dt="2021-03-22T10:13:30.686" v="71"/>
          <ac:picMkLst>
            <pc:docMk/>
            <pc:sldMk cId="1629568145" sldId="275"/>
            <ac:picMk id="15" creationId="{E48312B3-89D7-409B-9709-0989170C1601}"/>
          </ac:picMkLst>
        </pc:picChg>
      </pc:sldChg>
      <pc:sldChg chg="addSp delSp modSp ord">
        <pc:chgData name="Alison Rees" userId="S::alison@alcoholeducationtrust.org::643807b7-95c8-4d06-bfbd-2c8a4c2b8f9b" providerId="AD" clId="Web-{CE92496A-EA1E-4492-8CA0-8F7CA79A67CE}" dt="2021-03-22T10:05:01.504" v="68"/>
        <pc:sldMkLst>
          <pc:docMk/>
          <pc:sldMk cId="2123169289" sldId="277"/>
        </pc:sldMkLst>
        <pc:spChg chg="mod">
          <ac:chgData name="Alison Rees" userId="S::alison@alcoholeducationtrust.org::643807b7-95c8-4d06-bfbd-2c8a4c2b8f9b" providerId="AD" clId="Web-{CE92496A-EA1E-4492-8CA0-8F7CA79A67CE}" dt="2021-03-22T10:04:52.770" v="64" actId="1076"/>
          <ac:spMkLst>
            <pc:docMk/>
            <pc:sldMk cId="2123169289" sldId="277"/>
            <ac:spMk id="8" creationId="{6ED4A986-E4F1-4462-9C37-AB538656E037}"/>
          </ac:spMkLst>
        </pc:spChg>
        <pc:picChg chg="add del">
          <ac:chgData name="Alison Rees" userId="S::alison@alcoholeducationtrust.org::643807b7-95c8-4d06-bfbd-2c8a4c2b8f9b" providerId="AD" clId="Web-{CE92496A-EA1E-4492-8CA0-8F7CA79A67CE}" dt="2021-03-22T10:04:56.458" v="66"/>
          <ac:picMkLst>
            <pc:docMk/>
            <pc:sldMk cId="2123169289" sldId="277"/>
            <ac:picMk id="3" creationId="{FF8D41F1-7DAD-4861-9757-579868A57AF4}"/>
          </ac:picMkLst>
        </pc:picChg>
        <pc:picChg chg="add del">
          <ac:chgData name="Alison Rees" userId="S::alison@alcoholeducationtrust.org::643807b7-95c8-4d06-bfbd-2c8a4c2b8f9b" providerId="AD" clId="Web-{CE92496A-EA1E-4492-8CA0-8F7CA79A67CE}" dt="2021-03-22T10:04:56.458" v="65"/>
          <ac:picMkLst>
            <pc:docMk/>
            <pc:sldMk cId="2123169289" sldId="277"/>
            <ac:picMk id="4" creationId="{862F8F05-B738-4E16-862D-2F9AF62B73BD}"/>
          </ac:picMkLst>
        </pc:picChg>
        <pc:picChg chg="add">
          <ac:chgData name="Alison Rees" userId="S::alison@alcoholeducationtrust.org::643807b7-95c8-4d06-bfbd-2c8a4c2b8f9b" providerId="AD" clId="Web-{CE92496A-EA1E-4492-8CA0-8F7CA79A67CE}" dt="2021-03-22T10:05:01.473" v="67"/>
          <ac:picMkLst>
            <pc:docMk/>
            <pc:sldMk cId="2123169289" sldId="277"/>
            <ac:picMk id="5" creationId="{4FCE6A20-B81F-4DBA-9FA4-C62660B28DA8}"/>
          </ac:picMkLst>
        </pc:picChg>
        <pc:picChg chg="add">
          <ac:chgData name="Alison Rees" userId="S::alison@alcoholeducationtrust.org::643807b7-95c8-4d06-bfbd-2c8a4c2b8f9b" providerId="AD" clId="Web-{CE92496A-EA1E-4492-8CA0-8F7CA79A67CE}" dt="2021-03-22T10:05:01.504" v="68"/>
          <ac:picMkLst>
            <pc:docMk/>
            <pc:sldMk cId="2123169289" sldId="277"/>
            <ac:picMk id="7" creationId="{B41DDF28-6700-4A5C-84DF-585AF7889DC3}"/>
          </ac:picMkLst>
        </pc:picChg>
      </pc:sldChg>
      <pc:sldChg chg="modSp">
        <pc:chgData name="Alison Rees" userId="S::alison@alcoholeducationtrust.org::643807b7-95c8-4d06-bfbd-2c8a4c2b8f9b" providerId="AD" clId="Web-{CE92496A-EA1E-4492-8CA0-8F7CA79A67CE}" dt="2021-03-22T09:49:42.956" v="1" actId="20577"/>
        <pc:sldMkLst>
          <pc:docMk/>
          <pc:sldMk cId="2781853542" sldId="278"/>
        </pc:sldMkLst>
        <pc:spChg chg="mod">
          <ac:chgData name="Alison Rees" userId="S::alison@alcoholeducationtrust.org::643807b7-95c8-4d06-bfbd-2c8a4c2b8f9b" providerId="AD" clId="Web-{CE92496A-EA1E-4492-8CA0-8F7CA79A67CE}" dt="2021-03-22T09:49:42.956" v="1" actId="20577"/>
          <ac:spMkLst>
            <pc:docMk/>
            <pc:sldMk cId="2781853542" sldId="278"/>
            <ac:spMk id="3" creationId="{3DE4F073-6B3B-4C03-B1AD-6FDC6D1D1FF7}"/>
          </ac:spMkLst>
        </pc:spChg>
      </pc:sldChg>
      <pc:sldChg chg="addSp delSp modSp addAnim modAnim">
        <pc:chgData name="Alison Rees" userId="S::alison@alcoholeducationtrust.org::643807b7-95c8-4d06-bfbd-2c8a4c2b8f9b" providerId="AD" clId="Web-{CE92496A-EA1E-4492-8CA0-8F7CA79A67CE}" dt="2021-03-22T11:16:58.038" v="282"/>
        <pc:sldMkLst>
          <pc:docMk/>
          <pc:sldMk cId="1660801690" sldId="280"/>
        </pc:sldMkLst>
        <pc:spChg chg="mod">
          <ac:chgData name="Alison Rees" userId="S::alison@alcoholeducationtrust.org::643807b7-95c8-4d06-bfbd-2c8a4c2b8f9b" providerId="AD" clId="Web-{CE92496A-EA1E-4492-8CA0-8F7CA79A67CE}" dt="2021-03-22T11:12:43.944" v="215" actId="14100"/>
          <ac:spMkLst>
            <pc:docMk/>
            <pc:sldMk cId="1660801690" sldId="280"/>
            <ac:spMk id="3" creationId="{7A8A4003-D58D-4888-964E-F7811BBF48B4}"/>
          </ac:spMkLst>
        </pc:spChg>
        <pc:spChg chg="del">
          <ac:chgData name="Alison Rees" userId="S::alison@alcoholeducationtrust.org::643807b7-95c8-4d06-bfbd-2c8a4c2b8f9b" providerId="AD" clId="Web-{CE92496A-EA1E-4492-8CA0-8F7CA79A67CE}" dt="2021-03-22T11:12:32.725" v="213"/>
          <ac:spMkLst>
            <pc:docMk/>
            <pc:sldMk cId="1660801690" sldId="280"/>
            <ac:spMk id="7" creationId="{75C3D3C0-EF52-4B48-BE7C-24312ECC51AC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15:32.314" v="257" actId="20577"/>
          <ac:spMkLst>
            <pc:docMk/>
            <pc:sldMk cId="1660801690" sldId="280"/>
            <ac:spMk id="8" creationId="{95E29C24-3844-4BA2-9B16-A5D2499354D9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16:13.098" v="269" actId="1076"/>
          <ac:spMkLst>
            <pc:docMk/>
            <pc:sldMk cId="1660801690" sldId="280"/>
            <ac:spMk id="9" creationId="{E16480C5-1E98-4A72-BEFF-AD8015725EA3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16:15.833" v="270" actId="1076"/>
          <ac:spMkLst>
            <pc:docMk/>
            <pc:sldMk cId="1660801690" sldId="280"/>
            <ac:spMk id="10" creationId="{97EAB695-4C9B-434B-AB0A-521626B7BC7C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15:53.550" v="265" actId="1076"/>
          <ac:spMkLst>
            <pc:docMk/>
            <pc:sldMk cId="1660801690" sldId="280"/>
            <ac:spMk id="11" creationId="{631A148B-DC58-4865-93B1-9FAC90DFE16E}"/>
          </ac:spMkLst>
        </pc:spChg>
        <pc:spChg chg="add mod ord">
          <ac:chgData name="Alison Rees" userId="S::alison@alcoholeducationtrust.org::643807b7-95c8-4d06-bfbd-2c8a4c2b8f9b" providerId="AD" clId="Web-{CE92496A-EA1E-4492-8CA0-8F7CA79A67CE}" dt="2021-03-22T11:16:48.053" v="274"/>
          <ac:spMkLst>
            <pc:docMk/>
            <pc:sldMk cId="1660801690" sldId="280"/>
            <ac:spMk id="13" creationId="{9EA1CE4B-3F96-48F6-953B-41778B3C954A}"/>
          </ac:spMkLst>
        </pc:spChg>
      </pc:sldChg>
      <pc:sldChg chg="addSp delSp modSp addAnim modAnim">
        <pc:chgData name="Alison Rees" userId="S::alison@alcoholeducationtrust.org::643807b7-95c8-4d06-bfbd-2c8a4c2b8f9b" providerId="AD" clId="Web-{CE92496A-EA1E-4492-8CA0-8F7CA79A67CE}" dt="2021-03-22T11:33:37.023" v="285" actId="1076"/>
        <pc:sldMkLst>
          <pc:docMk/>
          <pc:sldMk cId="1045331898" sldId="281"/>
        </pc:sldMkLst>
        <pc:spChg chg="mod">
          <ac:chgData name="Alison Rees" userId="S::alison@alcoholeducationtrust.org::643807b7-95c8-4d06-bfbd-2c8a4c2b8f9b" providerId="AD" clId="Web-{CE92496A-EA1E-4492-8CA0-8F7CA79A67CE}" dt="2021-03-22T11:06:11.248" v="188" actId="1076"/>
          <ac:spMkLst>
            <pc:docMk/>
            <pc:sldMk cId="1045331898" sldId="281"/>
            <ac:spMk id="3" creationId="{50DC8116-F35E-44C6-9936-B6D36BA5D8A5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08:58.868" v="211" actId="1076"/>
          <ac:spMkLst>
            <pc:docMk/>
            <pc:sldMk cId="1045331898" sldId="281"/>
            <ac:spMk id="4" creationId="{7A1E7458-BEBE-46A8-BC63-D72E6B8863A1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08:58.805" v="210" actId="20577"/>
          <ac:spMkLst>
            <pc:docMk/>
            <pc:sldMk cId="1045331898" sldId="281"/>
            <ac:spMk id="5" creationId="{A6C82EAD-8AB9-409A-90C0-8311EB5E49C4}"/>
          </ac:spMkLst>
        </pc:spChg>
        <pc:spChg chg="mod">
          <ac:chgData name="Alison Rees" userId="S::alison@alcoholeducationtrust.org::643807b7-95c8-4d06-bfbd-2c8a4c2b8f9b" providerId="AD" clId="Web-{CE92496A-EA1E-4492-8CA0-8F7CA79A67CE}" dt="2021-03-22T11:03:55.989" v="151" actId="1076"/>
          <ac:spMkLst>
            <pc:docMk/>
            <pc:sldMk cId="1045331898" sldId="281"/>
            <ac:spMk id="6" creationId="{E9048A04-4FE2-7A49-9F77-2B1A7B86668F}"/>
          </ac:spMkLst>
        </pc:spChg>
        <pc:spChg chg="del mod">
          <ac:chgData name="Alison Rees" userId="S::alison@alcoholeducationtrust.org::643807b7-95c8-4d06-bfbd-2c8a4c2b8f9b" providerId="AD" clId="Web-{CE92496A-EA1E-4492-8CA0-8F7CA79A67CE}" dt="2021-03-22T11:03:15.596" v="140"/>
          <ac:spMkLst>
            <pc:docMk/>
            <pc:sldMk cId="1045331898" sldId="281"/>
            <ac:spMk id="9" creationId="{7DEDAA76-82F8-FF44-A7AE-D979DB238ED9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02:48.032" v="135" actId="1076"/>
          <ac:spMkLst>
            <pc:docMk/>
            <pc:sldMk cId="1045331898" sldId="281"/>
            <ac:spMk id="13" creationId="{E24DE012-2079-4840-B20E-DA2E39D87DD2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06:07.373" v="187" actId="1076"/>
          <ac:spMkLst>
            <pc:docMk/>
            <pc:sldMk cId="1045331898" sldId="281"/>
            <ac:spMk id="15" creationId="{D9641CB6-0386-4601-A52E-C7B5E332AD80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1:33:37.023" v="285" actId="1076"/>
          <ac:spMkLst>
            <pc:docMk/>
            <pc:sldMk cId="1045331898" sldId="281"/>
            <ac:spMk id="17" creationId="{09AAA823-9808-4B0F-9A46-351840C06D63}"/>
          </ac:spMkLst>
        </pc:spChg>
      </pc:sldChg>
      <pc:sldChg chg="addSp delSp modSp new ord modNotes">
        <pc:chgData name="Alison Rees" userId="S::alison@alcoholeducationtrust.org::643807b7-95c8-4d06-bfbd-2c8a4c2b8f9b" providerId="AD" clId="Web-{CE92496A-EA1E-4492-8CA0-8F7CA79A67CE}" dt="2021-03-22T10:36:36.337" v="123"/>
        <pc:sldMkLst>
          <pc:docMk/>
          <pc:sldMk cId="4113387074" sldId="282"/>
        </pc:sldMkLst>
        <pc:spChg chg="del">
          <ac:chgData name="Alison Rees" userId="S::alison@alcoholeducationtrust.org::643807b7-95c8-4d06-bfbd-2c8a4c2b8f9b" providerId="AD" clId="Web-{CE92496A-EA1E-4492-8CA0-8F7CA79A67CE}" dt="2021-03-22T10:31:19.081" v="106"/>
          <ac:spMkLst>
            <pc:docMk/>
            <pc:sldMk cId="4113387074" sldId="282"/>
            <ac:spMk id="2" creationId="{647665F5-2231-4E62-99D3-B3EF7B3A6BEE}"/>
          </ac:spMkLst>
        </pc:spChg>
        <pc:spChg chg="del">
          <ac:chgData name="Alison Rees" userId="S::alison@alcoholeducationtrust.org::643807b7-95c8-4d06-bfbd-2c8a4c2b8f9b" providerId="AD" clId="Web-{CE92496A-EA1E-4492-8CA0-8F7CA79A67CE}" dt="2021-03-22T10:31:20.050" v="107"/>
          <ac:spMkLst>
            <pc:docMk/>
            <pc:sldMk cId="4113387074" sldId="282"/>
            <ac:spMk id="3" creationId="{E49EFA3B-5DBB-44B3-9C81-1AD36953025D}"/>
          </ac:spMkLst>
        </pc:spChg>
        <pc:spChg chg="add">
          <ac:chgData name="Alison Rees" userId="S::alison@alcoholeducationtrust.org::643807b7-95c8-4d06-bfbd-2c8a4c2b8f9b" providerId="AD" clId="Web-{CE92496A-EA1E-4492-8CA0-8F7CA79A67CE}" dt="2021-03-22T10:31:05.643" v="103"/>
          <ac:spMkLst>
            <pc:docMk/>
            <pc:sldMk cId="4113387074" sldId="282"/>
            <ac:spMk id="5" creationId="{51727881-EBEA-4B14-AE63-BDA358CDAA91}"/>
          </ac:spMkLst>
        </pc:spChg>
        <pc:spChg chg="add mod">
          <ac:chgData name="Alison Rees" userId="S::alison@alcoholeducationtrust.org::643807b7-95c8-4d06-bfbd-2c8a4c2b8f9b" providerId="AD" clId="Web-{CE92496A-EA1E-4492-8CA0-8F7CA79A67CE}" dt="2021-03-22T10:31:13.909" v="105" actId="20577"/>
          <ac:spMkLst>
            <pc:docMk/>
            <pc:sldMk cId="4113387074" sldId="282"/>
            <ac:spMk id="7" creationId="{FB0817AD-E4C8-4E86-9AC0-31862FBE9A8F}"/>
          </ac:spMkLst>
        </pc:spChg>
        <pc:picChg chg="add del mod">
          <ac:chgData name="Alison Rees" userId="S::alison@alcoholeducationtrust.org::643807b7-95c8-4d06-bfbd-2c8a4c2b8f9b" providerId="AD" clId="Web-{CE92496A-EA1E-4492-8CA0-8F7CA79A67CE}" dt="2021-03-22T10:32:15.692" v="109"/>
          <ac:picMkLst>
            <pc:docMk/>
            <pc:sldMk cId="4113387074" sldId="282"/>
            <ac:picMk id="8" creationId="{E82D597A-E469-4BC4-B90E-F9149D97E833}"/>
          </ac:picMkLst>
        </pc:picChg>
        <pc:picChg chg="add mod">
          <ac:chgData name="Alison Rees" userId="S::alison@alcoholeducationtrust.org::643807b7-95c8-4d06-bfbd-2c8a4c2b8f9b" providerId="AD" clId="Web-{CE92496A-EA1E-4492-8CA0-8F7CA79A67CE}" dt="2021-03-22T10:32:49.208" v="110"/>
          <ac:picMkLst>
            <pc:docMk/>
            <pc:sldMk cId="4113387074" sldId="282"/>
            <ac:picMk id="9" creationId="{C4877B37-3B0E-4DC0-96C0-01ED18D3C46C}"/>
          </ac:picMkLst>
        </pc:picChg>
        <pc:picChg chg="add mod">
          <ac:chgData name="Alison Rees" userId="S::alison@alcoholeducationtrust.org::643807b7-95c8-4d06-bfbd-2c8a4c2b8f9b" providerId="AD" clId="Web-{CE92496A-EA1E-4492-8CA0-8F7CA79A67CE}" dt="2021-03-22T10:34:35.569" v="116" actId="1076"/>
          <ac:picMkLst>
            <pc:docMk/>
            <pc:sldMk cId="4113387074" sldId="282"/>
            <ac:picMk id="10" creationId="{2D648EED-FCBE-41F4-835B-E2F601A38AFB}"/>
          </ac:picMkLst>
        </pc:picChg>
        <pc:picChg chg="add mod modCrop">
          <ac:chgData name="Alison Rees" userId="S::alison@alcoholeducationtrust.org::643807b7-95c8-4d06-bfbd-2c8a4c2b8f9b" providerId="AD" clId="Web-{CE92496A-EA1E-4492-8CA0-8F7CA79A67CE}" dt="2021-03-22T10:34:56.507" v="120"/>
          <ac:picMkLst>
            <pc:docMk/>
            <pc:sldMk cId="4113387074" sldId="282"/>
            <ac:picMk id="11" creationId="{13D9D3D0-4E33-4493-8EF7-5CA7F7E38BDB}"/>
          </ac:picMkLst>
        </pc:picChg>
      </pc:sldChg>
    </pc:docChg>
  </pc:docChgLst>
  <pc:docChgLst>
    <pc:chgData name="Alison Rees" userId="S::alison@alcoholeducationtrust.org::643807b7-95c8-4d06-bfbd-2c8a4c2b8f9b" providerId="AD" clId="Web-{9D2FF92A-BE82-4762-8C03-04BDA6BB7007}"/>
    <pc:docChg chg="modSld sldOrd">
      <pc:chgData name="Alison Rees" userId="S::alison@alcoholeducationtrust.org::643807b7-95c8-4d06-bfbd-2c8a4c2b8f9b" providerId="AD" clId="Web-{9D2FF92A-BE82-4762-8C03-04BDA6BB7007}" dt="2021-02-24T14:03:24.344" v="2" actId="14100"/>
      <pc:docMkLst>
        <pc:docMk/>
      </pc:docMkLst>
      <pc:sldChg chg="ord">
        <pc:chgData name="Alison Rees" userId="S::alison@alcoholeducationtrust.org::643807b7-95c8-4d06-bfbd-2c8a4c2b8f9b" providerId="AD" clId="Web-{9D2FF92A-BE82-4762-8C03-04BDA6BB7007}" dt="2021-02-24T13:48:40.128" v="0"/>
        <pc:sldMkLst>
          <pc:docMk/>
          <pc:sldMk cId="1278900130" sldId="270"/>
        </pc:sldMkLst>
      </pc:sldChg>
      <pc:sldChg chg="modSp ord">
        <pc:chgData name="Alison Rees" userId="S::alison@alcoholeducationtrust.org::643807b7-95c8-4d06-bfbd-2c8a4c2b8f9b" providerId="AD" clId="Web-{9D2FF92A-BE82-4762-8C03-04BDA6BB7007}" dt="2021-02-24T14:03:24.344" v="2" actId="14100"/>
        <pc:sldMkLst>
          <pc:docMk/>
          <pc:sldMk cId="1629568145" sldId="275"/>
        </pc:sldMkLst>
        <pc:spChg chg="mod">
          <ac:chgData name="Alison Rees" userId="S::alison@alcoholeducationtrust.org::643807b7-95c8-4d06-bfbd-2c8a4c2b8f9b" providerId="AD" clId="Web-{9D2FF92A-BE82-4762-8C03-04BDA6BB7007}" dt="2021-02-24T14:03:24.344" v="2" actId="14100"/>
          <ac:spMkLst>
            <pc:docMk/>
            <pc:sldMk cId="1629568145" sldId="275"/>
            <ac:spMk id="11" creationId="{BA87FF79-E694-4AF8-A4EB-428C489C4E6D}"/>
          </ac:spMkLst>
        </pc:spChg>
      </pc:sldChg>
    </pc:docChg>
  </pc:docChgLst>
  <pc:docChgLst>
    <pc:chgData name="Alison Rees" userId="S::alison@alcoholeducationtrust.org::643807b7-95c8-4d06-bfbd-2c8a4c2b8f9b" providerId="AD" clId="Web-{C4293F26-84EF-4D83-8EA8-715C218AE87A}"/>
    <pc:docChg chg="addSld modSld">
      <pc:chgData name="Alison Rees" userId="S::alison@alcoholeducationtrust.org::643807b7-95c8-4d06-bfbd-2c8a4c2b8f9b" providerId="AD" clId="Web-{C4293F26-84EF-4D83-8EA8-715C218AE87A}" dt="2021-03-10T13:46:23.806" v="31" actId="1076"/>
      <pc:docMkLst>
        <pc:docMk/>
      </pc:docMkLst>
      <pc:sldChg chg="modSp">
        <pc:chgData name="Alison Rees" userId="S::alison@alcoholeducationtrust.org::643807b7-95c8-4d06-bfbd-2c8a4c2b8f9b" providerId="AD" clId="Web-{C4293F26-84EF-4D83-8EA8-715C218AE87A}" dt="2021-03-10T13:37:42.356" v="12" actId="14100"/>
        <pc:sldMkLst>
          <pc:docMk/>
          <pc:sldMk cId="3211879453" sldId="259"/>
        </pc:sldMkLst>
        <pc:spChg chg="mod">
          <ac:chgData name="Alison Rees" userId="S::alison@alcoholeducationtrust.org::643807b7-95c8-4d06-bfbd-2c8a4c2b8f9b" providerId="AD" clId="Web-{C4293F26-84EF-4D83-8EA8-715C218AE87A}" dt="2021-03-10T13:37:00.308" v="8" actId="14100"/>
          <ac:spMkLst>
            <pc:docMk/>
            <pc:sldMk cId="3211879453" sldId="259"/>
            <ac:spMk id="6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4293F26-84EF-4D83-8EA8-715C218AE87A}" dt="2021-03-10T13:37:06.933" v="9" actId="14100"/>
          <ac:spMkLst>
            <pc:docMk/>
            <pc:sldMk cId="3211879453" sldId="259"/>
            <ac:spMk id="9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4293F26-84EF-4D83-8EA8-715C218AE87A}" dt="2021-03-10T13:37:42.356" v="12" actId="14100"/>
          <ac:spMkLst>
            <pc:docMk/>
            <pc:sldMk cId="3211879453" sldId="259"/>
            <ac:spMk id="21" creationId="{D7FC5946-16DF-DE40-9080-41B71D76973A}"/>
          </ac:spMkLst>
        </pc:spChg>
        <pc:grpChg chg="mod">
          <ac:chgData name="Alison Rees" userId="S::alison@alcoholeducationtrust.org::643807b7-95c8-4d06-bfbd-2c8a4c2b8f9b" providerId="AD" clId="Web-{C4293F26-84EF-4D83-8EA8-715C218AE87A}" dt="2021-03-10T13:36:43.433" v="6" actId="1076"/>
          <ac:grpSpMkLst>
            <pc:docMk/>
            <pc:sldMk cId="3211879453" sldId="259"/>
            <ac:grpSpMk id="22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4293F26-84EF-4D83-8EA8-715C218AE87A}" dt="2021-03-10T13:36:38.729" v="5" actId="1076"/>
          <ac:grpSpMkLst>
            <pc:docMk/>
            <pc:sldMk cId="3211879453" sldId="259"/>
            <ac:grpSpMk id="23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4293F26-84EF-4D83-8EA8-715C218AE87A}" dt="2021-03-10T13:36:32.089" v="4" actId="1076"/>
          <ac:grpSpMkLst>
            <pc:docMk/>
            <pc:sldMk cId="3211879453" sldId="259"/>
            <ac:grpSpMk id="24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4293F26-84EF-4D83-8EA8-715C218AE87A}" dt="2021-03-10T13:36:23.401" v="2" actId="1076"/>
          <ac:grpSpMkLst>
            <pc:docMk/>
            <pc:sldMk cId="3211879453" sldId="259"/>
            <ac:grpSpMk id="25" creationId="{00000000-0000-0000-0000-000000000000}"/>
          </ac:grpSpMkLst>
        </pc:grpChg>
        <pc:grpChg chg="mod">
          <ac:chgData name="Alison Rees" userId="S::alison@alcoholeducationtrust.org::643807b7-95c8-4d06-bfbd-2c8a4c2b8f9b" providerId="AD" clId="Web-{C4293F26-84EF-4D83-8EA8-715C218AE87A}" dt="2021-03-10T13:36:18.463" v="1" actId="1076"/>
          <ac:grpSpMkLst>
            <pc:docMk/>
            <pc:sldMk cId="3211879453" sldId="259"/>
            <ac:grpSpMk id="26" creationId="{00000000-0000-0000-0000-000000000000}"/>
          </ac:grpSpMkLst>
        </pc:grpChg>
      </pc:sldChg>
      <pc:sldChg chg="addSp modSp">
        <pc:chgData name="Alison Rees" userId="S::alison@alcoholeducationtrust.org::643807b7-95c8-4d06-bfbd-2c8a4c2b8f9b" providerId="AD" clId="Web-{C4293F26-84EF-4D83-8EA8-715C218AE87A}" dt="2021-03-10T13:37:56.325" v="15" actId="14100"/>
        <pc:sldMkLst>
          <pc:docMk/>
          <pc:sldMk cId="2882250181" sldId="260"/>
        </pc:sldMkLst>
        <pc:spChg chg="mod">
          <ac:chgData name="Alison Rees" userId="S::alison@alcoholeducationtrust.org::643807b7-95c8-4d06-bfbd-2c8a4c2b8f9b" providerId="AD" clId="Web-{C4293F26-84EF-4D83-8EA8-715C218AE87A}" dt="2021-03-10T13:37:52.137" v="14" actId="14100"/>
          <ac:spMkLst>
            <pc:docMk/>
            <pc:sldMk cId="2882250181" sldId="260"/>
            <ac:spMk id="2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C4293F26-84EF-4D83-8EA8-715C218AE87A}" dt="2021-03-10T13:37:56.325" v="15" actId="14100"/>
          <ac:spMkLst>
            <pc:docMk/>
            <pc:sldMk cId="2882250181" sldId="260"/>
            <ac:spMk id="3" creationId="{C4E1BA41-C096-2A43-AAB7-FFD8214196D5}"/>
          </ac:spMkLst>
        </pc:spChg>
        <pc:spChg chg="add">
          <ac:chgData name="Alison Rees" userId="S::alison@alcoholeducationtrust.org::643807b7-95c8-4d06-bfbd-2c8a4c2b8f9b" providerId="AD" clId="Web-{C4293F26-84EF-4D83-8EA8-715C218AE87A}" dt="2021-03-10T13:37:30.543" v="10"/>
          <ac:spMkLst>
            <pc:docMk/>
            <pc:sldMk cId="2882250181" sldId="260"/>
            <ac:spMk id="5" creationId="{6D903586-7137-43E5-A748-0745E24C5EA4}"/>
          </ac:spMkLst>
        </pc:spChg>
        <pc:spChg chg="add">
          <ac:chgData name="Alison Rees" userId="S::alison@alcoholeducationtrust.org::643807b7-95c8-4d06-bfbd-2c8a4c2b8f9b" providerId="AD" clId="Web-{C4293F26-84EF-4D83-8EA8-715C218AE87A}" dt="2021-03-10T13:37:30.543" v="11"/>
          <ac:spMkLst>
            <pc:docMk/>
            <pc:sldMk cId="2882250181" sldId="260"/>
            <ac:spMk id="7" creationId="{AB73FBD6-2C4C-41CC-8105-5A4C072A09FB}"/>
          </ac:spMkLst>
        </pc:spChg>
      </pc:sldChg>
      <pc:sldChg chg="modSp">
        <pc:chgData name="Alison Rees" userId="S::alison@alcoholeducationtrust.org::643807b7-95c8-4d06-bfbd-2c8a4c2b8f9b" providerId="AD" clId="Web-{C4293F26-84EF-4D83-8EA8-715C218AE87A}" dt="2021-03-10T13:39:50.656" v="17" actId="20577"/>
        <pc:sldMkLst>
          <pc:docMk/>
          <pc:sldMk cId="1629568145" sldId="275"/>
        </pc:sldMkLst>
        <pc:spChg chg="mod">
          <ac:chgData name="Alison Rees" userId="S::alison@alcoholeducationtrust.org::643807b7-95c8-4d06-bfbd-2c8a4c2b8f9b" providerId="AD" clId="Web-{C4293F26-84EF-4D83-8EA8-715C218AE87A}" dt="2021-03-10T13:39:50.656" v="17" actId="20577"/>
          <ac:spMkLst>
            <pc:docMk/>
            <pc:sldMk cId="1629568145" sldId="275"/>
            <ac:spMk id="11" creationId="{BA87FF79-E694-4AF8-A4EB-428C489C4E6D}"/>
          </ac:spMkLst>
        </pc:spChg>
      </pc:sldChg>
      <pc:sldChg chg="modSp add replId">
        <pc:chgData name="Alison Rees" userId="S::alison@alcoholeducationtrust.org::643807b7-95c8-4d06-bfbd-2c8a4c2b8f9b" providerId="AD" clId="Web-{C4293F26-84EF-4D83-8EA8-715C218AE87A}" dt="2021-03-10T13:46:23.806" v="31" actId="1076"/>
        <pc:sldMkLst>
          <pc:docMk/>
          <pc:sldMk cId="512758492" sldId="276"/>
        </pc:sldMkLst>
        <pc:spChg chg="mod">
          <ac:chgData name="Alison Rees" userId="S::alison@alcoholeducationtrust.org::643807b7-95c8-4d06-bfbd-2c8a4c2b8f9b" providerId="AD" clId="Web-{C4293F26-84EF-4D83-8EA8-715C218AE87A}" dt="2021-03-10T13:46:23.806" v="31" actId="1076"/>
          <ac:spMkLst>
            <pc:docMk/>
            <pc:sldMk cId="512758492" sldId="276"/>
            <ac:spMk id="5" creationId="{F72A3461-63E2-40DA-9B2D-D4A344E086F5}"/>
          </ac:spMkLst>
        </pc:spChg>
        <pc:spChg chg="mod">
          <ac:chgData name="Alison Rees" userId="S::alison@alcoholeducationtrust.org::643807b7-95c8-4d06-bfbd-2c8a4c2b8f9b" providerId="AD" clId="Web-{C4293F26-84EF-4D83-8EA8-715C218AE87A}" dt="2021-03-10T13:46:19.494" v="30" actId="20577"/>
          <ac:spMkLst>
            <pc:docMk/>
            <pc:sldMk cId="512758492" sldId="276"/>
            <ac:spMk id="11" creationId="{BA87FF79-E694-4AF8-A4EB-428C489C4E6D}"/>
          </ac:spMkLst>
        </pc:spChg>
      </pc:sldChg>
    </pc:docChg>
  </pc:docChgLst>
  <pc:docChgLst>
    <pc:chgData name="Alison Rees" userId="S::alison@alcoholeducationtrust.org::643807b7-95c8-4d06-bfbd-2c8a4c2b8f9b" providerId="AD" clId="Web-{DC46C6A8-BF59-37EF-C0CA-C851738F47B8}"/>
    <pc:docChg chg="addSld delSld modSld sldOrd addMainMaster modMainMaster">
      <pc:chgData name="Alison Rees" userId="S::alison@alcoholeducationtrust.org::643807b7-95c8-4d06-bfbd-2c8a4c2b8f9b" providerId="AD" clId="Web-{DC46C6A8-BF59-37EF-C0CA-C851738F47B8}" dt="2021-03-19T13:10:31.579" v="347" actId="1076"/>
      <pc:docMkLst>
        <pc:docMk/>
      </pc:docMkLst>
      <pc:sldChg chg="addSp modSp">
        <pc:chgData name="Alison Rees" userId="S::alison@alcoholeducationtrust.org::643807b7-95c8-4d06-bfbd-2c8a4c2b8f9b" providerId="AD" clId="Web-{DC46C6A8-BF59-37EF-C0CA-C851738F47B8}" dt="2021-03-19T12:41:26.895" v="115"/>
        <pc:sldMkLst>
          <pc:docMk/>
          <pc:sldMk cId="3486784357" sldId="257"/>
        </pc:sldMkLst>
        <pc:spChg chg="mod ord">
          <ac:chgData name="Alison Rees" userId="S::alison@alcoholeducationtrust.org::643807b7-95c8-4d06-bfbd-2c8a4c2b8f9b" providerId="AD" clId="Web-{DC46C6A8-BF59-37EF-C0CA-C851738F47B8}" dt="2021-03-19T12:41:26.895" v="115"/>
          <ac:spMkLst>
            <pc:docMk/>
            <pc:sldMk cId="3486784357" sldId="257"/>
            <ac:spMk id="8" creationId="{A6E73A08-3C4B-B44F-A253-5C1503EDAA3C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1:17.051" v="107" actId="1076"/>
          <ac:spMkLst>
            <pc:docMk/>
            <pc:sldMk cId="3486784357" sldId="257"/>
            <ac:spMk id="10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1:17.129" v="111" actId="1076"/>
          <ac:spMkLst>
            <pc:docMk/>
            <pc:sldMk cId="3486784357" sldId="257"/>
            <ac:spMk id="12" creationId="{9D8630C7-EE2E-D045-878D-D8B239789343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0:54.301" v="103"/>
          <ac:picMkLst>
            <pc:docMk/>
            <pc:sldMk cId="3486784357" sldId="257"/>
            <ac:picMk id="3" creationId="{7EA5059C-186B-45F0-AA29-4165FDDD4EC6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0:54.332" v="104"/>
          <ac:picMkLst>
            <pc:docMk/>
            <pc:sldMk cId="3486784357" sldId="257"/>
            <ac:picMk id="5" creationId="{59461C40-1590-4A41-8264-FB0B8F1573BB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1:17.145" v="112" actId="1076"/>
          <ac:picMkLst>
            <pc:docMk/>
            <pc:sldMk cId="3486784357" sldId="257"/>
            <ac:picMk id="13" creationId="{5DAE388C-FF99-634F-AFDF-8A338C1F9AC6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1:17.067" v="108" actId="1076"/>
          <ac:picMkLst>
            <pc:docMk/>
            <pc:sldMk cId="3486784357" sldId="257"/>
            <ac:picMk id="1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1:17.082" v="109" actId="1076"/>
          <ac:picMkLst>
            <pc:docMk/>
            <pc:sldMk cId="3486784357" sldId="257"/>
            <ac:picMk id="15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1:17.098" v="110" actId="1076"/>
          <ac:picMkLst>
            <pc:docMk/>
            <pc:sldMk cId="3486784357" sldId="257"/>
            <ac:picMk id="16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1:17.160" v="113" actId="1076"/>
          <ac:picMkLst>
            <pc:docMk/>
            <pc:sldMk cId="3486784357" sldId="257"/>
            <ac:picMk id="17" creationId="{F3FF4A0A-3A02-984B-9C0C-427CEFE94674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1:17.176" v="114" actId="1076"/>
          <ac:picMkLst>
            <pc:docMk/>
            <pc:sldMk cId="3486784357" sldId="257"/>
            <ac:picMk id="18" creationId="{147FF306-565B-3946-91C0-08D22FEFF764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0:37.066" v="96"/>
        <pc:sldMkLst>
          <pc:docMk/>
          <pc:sldMk cId="2251264299" sldId="258"/>
        </pc:sldMkLst>
        <pc:spChg chg="ord">
          <ac:chgData name="Alison Rees" userId="S::alison@alcoholeducationtrust.org::643807b7-95c8-4d06-bfbd-2c8a4c2b8f9b" providerId="AD" clId="Web-{DC46C6A8-BF59-37EF-C0CA-C851738F47B8}" dt="2021-03-19T12:40:37.066" v="96"/>
          <ac:spMkLst>
            <pc:docMk/>
            <pc:sldMk cId="2251264299" sldId="258"/>
            <ac:spMk id="7" creationId="{40BDA78C-72F8-954C-984F-9F2167A3BABB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0:30.425" v="94"/>
          <ac:picMkLst>
            <pc:docMk/>
            <pc:sldMk cId="2251264299" sldId="258"/>
            <ac:picMk id="3" creationId="{46C4B672-87A5-42CB-9A27-43301654BA6E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0:30.456" v="95"/>
          <ac:picMkLst>
            <pc:docMk/>
            <pc:sldMk cId="2251264299" sldId="258"/>
            <ac:picMk id="8" creationId="{EF6D953B-90D8-41B3-A40E-3FECA9864C2B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0:43.113" v="99"/>
        <pc:sldMkLst>
          <pc:docMk/>
          <pc:sldMk cId="3211879453" sldId="259"/>
        </pc:sldMkLst>
        <pc:spChg chg="ord">
          <ac:chgData name="Alison Rees" userId="S::alison@alcoholeducationtrust.org::643807b7-95c8-4d06-bfbd-2c8a4c2b8f9b" providerId="AD" clId="Web-{DC46C6A8-BF59-37EF-C0CA-C851738F47B8}" dt="2021-03-19T12:40:43.113" v="99"/>
          <ac:spMkLst>
            <pc:docMk/>
            <pc:sldMk cId="3211879453" sldId="259"/>
            <ac:spMk id="21" creationId="{D7FC5946-16DF-DE40-9080-41B71D76973A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0:38.378" v="97"/>
          <ac:picMkLst>
            <pc:docMk/>
            <pc:sldMk cId="3211879453" sldId="259"/>
            <ac:picMk id="2" creationId="{2CD4DBF5-0E21-4962-932A-BF5FC573BBF9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0:38.410" v="98"/>
          <ac:picMkLst>
            <pc:docMk/>
            <pc:sldMk cId="3211879453" sldId="259"/>
            <ac:picMk id="11" creationId="{F8A89C56-341F-4AA6-942E-19C1A0FB4635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0:53.863" v="102"/>
        <pc:sldMkLst>
          <pc:docMk/>
          <pc:sldMk cId="2882250181" sldId="260"/>
        </pc:sldMkLst>
        <pc:spChg chg="ord">
          <ac:chgData name="Alison Rees" userId="S::alison@alcoholeducationtrust.org::643807b7-95c8-4d06-bfbd-2c8a4c2b8f9b" providerId="AD" clId="Web-{DC46C6A8-BF59-37EF-C0CA-C851738F47B8}" dt="2021-03-19T12:40:53.863" v="102"/>
          <ac:spMkLst>
            <pc:docMk/>
            <pc:sldMk cId="2882250181" sldId="260"/>
            <ac:spMk id="3" creationId="{C4E1BA41-C096-2A43-AAB7-FFD8214196D5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0:47.269" v="100"/>
          <ac:picMkLst>
            <pc:docMk/>
            <pc:sldMk cId="2882250181" sldId="260"/>
            <ac:picMk id="4" creationId="{C0474A71-E31D-4597-BFAE-8354C488BBCB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0:47.285" v="101"/>
          <ac:picMkLst>
            <pc:docMk/>
            <pc:sldMk cId="2882250181" sldId="260"/>
            <ac:picMk id="9" creationId="{D4CC5D14-894D-46BF-A53D-253433D66F8E}"/>
          </ac:picMkLst>
        </pc:picChg>
      </pc:sldChg>
      <pc:sldChg chg="addSp delSp modSp">
        <pc:chgData name="Alison Rees" userId="S::alison@alcoholeducationtrust.org::643807b7-95c8-4d06-bfbd-2c8a4c2b8f9b" providerId="AD" clId="Web-{DC46C6A8-BF59-37EF-C0CA-C851738F47B8}" dt="2021-03-19T09:55:49.679" v="9" actId="14100"/>
        <pc:sldMkLst>
          <pc:docMk/>
          <pc:sldMk cId="44828941" sldId="261"/>
        </pc:sldMkLst>
        <pc:spChg chg="add mod">
          <ac:chgData name="Alison Rees" userId="S::alison@alcoholeducationtrust.org::643807b7-95c8-4d06-bfbd-2c8a4c2b8f9b" providerId="AD" clId="Web-{DC46C6A8-BF59-37EF-C0CA-C851738F47B8}" dt="2021-03-19T09:55:49.679" v="9" actId="14100"/>
          <ac:spMkLst>
            <pc:docMk/>
            <pc:sldMk cId="44828941" sldId="261"/>
            <ac:spMk id="8" creationId="{73A1B5BF-4843-4B79-8419-E7DD103082A5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09:55:43.804" v="7" actId="14100"/>
          <ac:spMkLst>
            <pc:docMk/>
            <pc:sldMk cId="44828941" sldId="261"/>
            <ac:spMk id="11" creationId="{00000000-0000-0000-0000-000000000000}"/>
          </ac:spMkLst>
        </pc:spChg>
        <pc:picChg chg="del">
          <ac:chgData name="Alison Rees" userId="S::alison@alcoholeducationtrust.org::643807b7-95c8-4d06-bfbd-2c8a4c2b8f9b" providerId="AD" clId="Web-{DC46C6A8-BF59-37EF-C0CA-C851738F47B8}" dt="2021-03-19T09:55:38.585" v="6"/>
          <ac:picMkLst>
            <pc:docMk/>
            <pc:sldMk cId="44828941" sldId="261"/>
            <ac:picMk id="5" creationId="{B14FE91D-BF70-9E46-8389-B48B370EAEFA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09:55:28.225" v="4"/>
          <ac:picMkLst>
            <pc:docMk/>
            <pc:sldMk cId="44828941" sldId="261"/>
            <ac:picMk id="6" creationId="{5C4099B1-6C42-4E54-99A6-74C5337804F4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09:55:28.225" v="4"/>
          <ac:picMkLst>
            <pc:docMk/>
            <pc:sldMk cId="44828941" sldId="261"/>
            <ac:picMk id="7" creationId="{28A30A43-CC94-4C4A-B07B-61003862B9F4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09:55:35.522" v="5" actId="1076"/>
          <ac:picMkLst>
            <pc:docMk/>
            <pc:sldMk cId="44828941" sldId="261"/>
            <ac:picMk id="12" creationId="{00000000-0000-0000-0000-000000000000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3:18.116" v="140"/>
        <pc:sldMkLst>
          <pc:docMk/>
          <pc:sldMk cId="3611459678" sldId="262"/>
        </pc:sldMkLst>
        <pc:spChg chg="mod">
          <ac:chgData name="Alison Rees" userId="S::alison@alcoholeducationtrust.org::643807b7-95c8-4d06-bfbd-2c8a4c2b8f9b" providerId="AD" clId="Web-{DC46C6A8-BF59-37EF-C0CA-C851738F47B8}" dt="2021-03-19T12:43:06.350" v="139" actId="14100"/>
          <ac:spMkLst>
            <pc:docMk/>
            <pc:sldMk cId="3611459678" sldId="262"/>
            <ac:spMk id="18" creationId="{00000000-0000-0000-0000-000000000000}"/>
          </ac:spMkLst>
        </pc:spChg>
        <pc:spChg chg="ord">
          <ac:chgData name="Alison Rees" userId="S::alison@alcoholeducationtrust.org::643807b7-95c8-4d06-bfbd-2c8a4c2b8f9b" providerId="AD" clId="Web-{DC46C6A8-BF59-37EF-C0CA-C851738F47B8}" dt="2021-03-19T12:43:18.116" v="140"/>
          <ac:spMkLst>
            <pc:docMk/>
            <pc:sldMk cId="3611459678" sldId="262"/>
            <ac:spMk id="19" creationId="{E4E91687-052D-454C-91C0-16ABF997EDDB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1:42.239" v="116"/>
          <ac:picMkLst>
            <pc:docMk/>
            <pc:sldMk cId="3611459678" sldId="262"/>
            <ac:picMk id="4" creationId="{E302F724-5EA6-45E7-82BD-968E3C35D5BC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1:42.270" v="117"/>
          <ac:picMkLst>
            <pc:docMk/>
            <pc:sldMk cId="3611459678" sldId="262"/>
            <ac:picMk id="5" creationId="{DE5E9741-C351-4889-BCAB-8EF05CBA5EDB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2:46.897" v="133" actId="1076"/>
          <ac:picMkLst>
            <pc:docMk/>
            <pc:sldMk cId="3611459678" sldId="262"/>
            <ac:picMk id="1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3:03.834" v="138" actId="1076"/>
          <ac:picMkLst>
            <pc:docMk/>
            <pc:sldMk cId="3611459678" sldId="262"/>
            <ac:picMk id="20" creationId="{2FCC361B-E9F4-0F43-BC55-E852D1993391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3:03.819" v="137" actId="1076"/>
          <ac:picMkLst>
            <pc:docMk/>
            <pc:sldMk cId="3611459678" sldId="262"/>
            <ac:picMk id="22" creationId="{B59072F9-DB78-8C43-9E6E-1A298C18274E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3:03.787" v="136" actId="1076"/>
          <ac:picMkLst>
            <pc:docMk/>
            <pc:sldMk cId="3611459678" sldId="262"/>
            <ac:picMk id="2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3:03.772" v="135" actId="1076"/>
          <ac:picMkLst>
            <pc:docMk/>
            <pc:sldMk cId="3611459678" sldId="262"/>
            <ac:picMk id="24" creationId="{00000000-0000-0000-0000-000000000000}"/>
          </ac:picMkLst>
        </pc:picChg>
      </pc:sldChg>
      <pc:sldChg chg="addSp delSp modSp">
        <pc:chgData name="Alison Rees" userId="S::alison@alcoholeducationtrust.org::643807b7-95c8-4d06-bfbd-2c8a4c2b8f9b" providerId="AD" clId="Web-{DC46C6A8-BF59-37EF-C0CA-C851738F47B8}" dt="2021-03-19T12:40:14.253" v="93" actId="1076"/>
        <pc:sldMkLst>
          <pc:docMk/>
          <pc:sldMk cId="608858582" sldId="264"/>
        </pc:sldMkLst>
        <pc:picChg chg="add del mod">
          <ac:chgData name="Alison Rees" userId="S::alison@alcoholeducationtrust.org::643807b7-95c8-4d06-bfbd-2c8a4c2b8f9b" providerId="AD" clId="Web-{DC46C6A8-BF59-37EF-C0CA-C851738F47B8}" dt="2021-03-19T12:39:34.658" v="87"/>
          <ac:picMkLst>
            <pc:docMk/>
            <pc:sldMk cId="608858582" sldId="264"/>
            <ac:picMk id="8" creationId="{2D5E424A-B020-4CA8-A111-840E7DCE2806}"/>
          </ac:picMkLst>
        </pc:picChg>
        <pc:picChg chg="add del mod">
          <ac:chgData name="Alison Rees" userId="S::alison@alcoholeducationtrust.org::643807b7-95c8-4d06-bfbd-2c8a4c2b8f9b" providerId="AD" clId="Web-{DC46C6A8-BF59-37EF-C0CA-C851738F47B8}" dt="2021-03-19T12:39:34.658" v="86"/>
          <ac:picMkLst>
            <pc:docMk/>
            <pc:sldMk cId="608858582" sldId="264"/>
            <ac:picMk id="13" creationId="{DCE1756B-FE89-459C-B830-1530DC456ED0}"/>
          </ac:picMkLst>
        </pc:picChg>
        <pc:picChg chg="add mod">
          <ac:chgData name="Alison Rees" userId="S::alison@alcoholeducationtrust.org::643807b7-95c8-4d06-bfbd-2c8a4c2b8f9b" providerId="AD" clId="Web-{DC46C6A8-BF59-37EF-C0CA-C851738F47B8}" dt="2021-03-19T12:40:14.253" v="93" actId="1076"/>
          <ac:picMkLst>
            <pc:docMk/>
            <pc:sldMk cId="608858582" sldId="264"/>
            <ac:picMk id="14" creationId="{D8141E5B-BE4D-441B-8D26-40CDDEA0F778}"/>
          </ac:picMkLst>
        </pc:picChg>
        <pc:picChg chg="add mod">
          <ac:chgData name="Alison Rees" userId="S::alison@alcoholeducationtrust.org::643807b7-95c8-4d06-bfbd-2c8a4c2b8f9b" providerId="AD" clId="Web-{DC46C6A8-BF59-37EF-C0CA-C851738F47B8}" dt="2021-03-19T12:40:09.409" v="92" actId="1076"/>
          <ac:picMkLst>
            <pc:docMk/>
            <pc:sldMk cId="608858582" sldId="264"/>
            <ac:picMk id="15" creationId="{A19140BA-C04E-41D2-9B12-7522D652CD28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4:09.883" v="155"/>
        <pc:sldMkLst>
          <pc:docMk/>
          <pc:sldMk cId="3222591859" sldId="265"/>
        </pc:sldMkLst>
        <pc:spChg chg="mod">
          <ac:chgData name="Alison Rees" userId="S::alison@alcoholeducationtrust.org::643807b7-95c8-4d06-bfbd-2c8a4c2b8f9b" providerId="AD" clId="Web-{DC46C6A8-BF59-37EF-C0CA-C851738F47B8}" dt="2021-03-19T12:43:47.788" v="150" actId="14100"/>
          <ac:spMkLst>
            <pc:docMk/>
            <pc:sldMk cId="3222591859" sldId="265"/>
            <ac:spMk id="4" creationId="{00000000-0000-0000-0000-000000000000}"/>
          </ac:spMkLst>
        </pc:spChg>
        <pc:spChg chg="ord">
          <ac:chgData name="Alison Rees" userId="S::alison@alcoholeducationtrust.org::643807b7-95c8-4d06-bfbd-2c8a4c2b8f9b" providerId="AD" clId="Web-{DC46C6A8-BF59-37EF-C0CA-C851738F47B8}" dt="2021-03-19T12:44:09.883" v="155"/>
          <ac:spMkLst>
            <pc:docMk/>
            <pc:sldMk cId="3222591859" sldId="265"/>
            <ac:spMk id="13" creationId="{9A20CBD1-99A9-8B46-B968-A9AC06487143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3:24.225" v="141"/>
          <ac:picMkLst>
            <pc:docMk/>
            <pc:sldMk cId="3222591859" sldId="265"/>
            <ac:picMk id="2" creationId="{5E195F2B-9873-4558-8D03-010232FB77B8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3:24.257" v="142"/>
          <ac:picMkLst>
            <pc:docMk/>
            <pc:sldMk cId="3222591859" sldId="265"/>
            <ac:picMk id="3" creationId="{76FF54E5-806B-445B-8F3F-B1581146B1DC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4:02.211" v="154" actId="1076"/>
          <ac:picMkLst>
            <pc:docMk/>
            <pc:sldMk cId="3222591859" sldId="265"/>
            <ac:picMk id="5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3:51.617" v="151" actId="1076"/>
          <ac:picMkLst>
            <pc:docMk/>
            <pc:sldMk cId="3222591859" sldId="265"/>
            <ac:picMk id="20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3:55.148" v="152" actId="1076"/>
          <ac:picMkLst>
            <pc:docMk/>
            <pc:sldMk cId="3222591859" sldId="265"/>
            <ac:picMk id="2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3:57.132" v="153" actId="1076"/>
          <ac:picMkLst>
            <pc:docMk/>
            <pc:sldMk cId="3222591859" sldId="265"/>
            <ac:picMk id="24" creationId="{00000000-0000-0000-0000-000000000000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4:55.196" v="169" actId="14100"/>
        <pc:sldMkLst>
          <pc:docMk/>
          <pc:sldMk cId="307875239" sldId="266"/>
        </pc:sldMkLst>
        <pc:spChg chg="mod">
          <ac:chgData name="Alison Rees" userId="S::alison@alcoholeducationtrust.org::643807b7-95c8-4d06-bfbd-2c8a4c2b8f9b" providerId="AD" clId="Web-{DC46C6A8-BF59-37EF-C0CA-C851738F47B8}" dt="2021-03-19T12:44:55.196" v="169" actId="14100"/>
          <ac:spMkLst>
            <pc:docMk/>
            <pc:sldMk cId="307875239" sldId="266"/>
            <ac:spMk id="8" creationId="{00000000-0000-0000-0000-000000000000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4:37.711" v="159"/>
          <ac:picMkLst>
            <pc:docMk/>
            <pc:sldMk cId="307875239" sldId="266"/>
            <ac:picMk id="2" creationId="{ACE8A09C-B95D-4E8A-85AB-AB22657FE032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4:37.742" v="160"/>
          <ac:picMkLst>
            <pc:docMk/>
            <pc:sldMk cId="307875239" sldId="266"/>
            <ac:picMk id="3" creationId="{C5BD9CE1-1E7A-4AAB-84D2-5152BB3D7D41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4:51.415" v="167" actId="1076"/>
          <ac:picMkLst>
            <pc:docMk/>
            <pc:sldMk cId="307875239" sldId="266"/>
            <ac:picMk id="12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4:51.430" v="168" actId="1076"/>
          <ac:picMkLst>
            <pc:docMk/>
            <pc:sldMk cId="307875239" sldId="266"/>
            <ac:picMk id="1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4:51.383" v="165" actId="1076"/>
          <ac:picMkLst>
            <pc:docMk/>
            <pc:sldMk cId="307875239" sldId="266"/>
            <ac:picMk id="20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4:51.399" v="166" actId="1076"/>
          <ac:picMkLst>
            <pc:docMk/>
            <pc:sldMk cId="307875239" sldId="266"/>
            <ac:picMk id="21" creationId="{00000000-0000-0000-0000-000000000000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8:50.576" v="228"/>
        <pc:sldMkLst>
          <pc:docMk/>
          <pc:sldMk cId="3827759321" sldId="267"/>
        </pc:sldMkLst>
        <pc:spChg chg="mod">
          <ac:chgData name="Alison Rees" userId="S::alison@alcoholeducationtrust.org::643807b7-95c8-4d06-bfbd-2c8a4c2b8f9b" providerId="AD" clId="Web-{DC46C6A8-BF59-37EF-C0CA-C851738F47B8}" dt="2021-03-19T12:48:01.153" v="212" actId="1076"/>
          <ac:spMkLst>
            <pc:docMk/>
            <pc:sldMk cId="3827759321" sldId="267"/>
            <ac:spMk id="3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8:01.168" v="213" actId="1076"/>
          <ac:spMkLst>
            <pc:docMk/>
            <pc:sldMk cId="3827759321" sldId="267"/>
            <ac:spMk id="32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8:01.168" v="214" actId="1076"/>
          <ac:spMkLst>
            <pc:docMk/>
            <pc:sldMk cId="3827759321" sldId="267"/>
            <ac:spMk id="33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8:01.168" v="215" actId="1076"/>
          <ac:spMkLst>
            <pc:docMk/>
            <pc:sldMk cId="3827759321" sldId="267"/>
            <ac:spMk id="34" creationId="{00000000-0000-0000-0000-000000000000}"/>
          </ac:spMkLst>
        </pc:spChg>
        <pc:spChg chg="ord">
          <ac:chgData name="Alison Rees" userId="S::alison@alcoholeducationtrust.org::643807b7-95c8-4d06-bfbd-2c8a4c2b8f9b" providerId="AD" clId="Web-{DC46C6A8-BF59-37EF-C0CA-C851738F47B8}" dt="2021-03-19T12:48:50.576" v="228"/>
          <ac:spMkLst>
            <pc:docMk/>
            <pc:sldMk cId="3827759321" sldId="267"/>
            <ac:spMk id="40" creationId="{7DC9F84F-FA10-BA48-A611-5312C0CF0FDC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6:56.964" v="198"/>
          <ac:picMkLst>
            <pc:docMk/>
            <pc:sldMk cId="3827759321" sldId="267"/>
            <ac:picMk id="2" creationId="{EEC6FBAE-1D5D-494D-AC3E-8C1300B04B2C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6:56.995" v="199"/>
          <ac:picMkLst>
            <pc:docMk/>
            <pc:sldMk cId="3827759321" sldId="267"/>
            <ac:picMk id="4" creationId="{11C3BED1-A37B-4F3E-B3B5-BE6616885537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26.075" v="224" actId="1076"/>
          <ac:picMkLst>
            <pc:docMk/>
            <pc:sldMk cId="3827759321" sldId="267"/>
            <ac:picMk id="5" creationId="{4D4EA5C3-ECFB-6447-8083-9B3DA533E16B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28.060" v="225" actId="1076"/>
          <ac:picMkLst>
            <pc:docMk/>
            <pc:sldMk cId="3827759321" sldId="267"/>
            <ac:picMk id="7" creationId="{7E0259B6-3EE9-8F46-80DD-60B7FCD25339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075" v="201" actId="1076"/>
          <ac:picMkLst>
            <pc:docMk/>
            <pc:sldMk cId="3827759321" sldId="267"/>
            <ac:picMk id="1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090" v="202" actId="1076"/>
          <ac:picMkLst>
            <pc:docMk/>
            <pc:sldMk cId="3827759321" sldId="267"/>
            <ac:picMk id="1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090" v="203" actId="1076"/>
          <ac:picMkLst>
            <pc:docMk/>
            <pc:sldMk cId="3827759321" sldId="267"/>
            <ac:picMk id="18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06" v="204" actId="1076"/>
          <ac:picMkLst>
            <pc:docMk/>
            <pc:sldMk cId="3827759321" sldId="267"/>
            <ac:picMk id="19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06" v="205" actId="1076"/>
          <ac:picMkLst>
            <pc:docMk/>
            <pc:sldMk cId="3827759321" sldId="267"/>
            <ac:picMk id="20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21" v="206" actId="1076"/>
          <ac:picMkLst>
            <pc:docMk/>
            <pc:sldMk cId="3827759321" sldId="267"/>
            <ac:picMk id="21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21" v="207" actId="1076"/>
          <ac:picMkLst>
            <pc:docMk/>
            <pc:sldMk cId="3827759321" sldId="267"/>
            <ac:picMk id="22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37" v="208" actId="1076"/>
          <ac:picMkLst>
            <pc:docMk/>
            <pc:sldMk cId="3827759321" sldId="267"/>
            <ac:picMk id="2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37" v="209" actId="1076"/>
          <ac:picMkLst>
            <pc:docMk/>
            <pc:sldMk cId="3827759321" sldId="267"/>
            <ac:picMk id="2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53" v="210" actId="1076"/>
          <ac:picMkLst>
            <pc:docMk/>
            <pc:sldMk cId="3827759321" sldId="267"/>
            <ac:picMk id="26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53" v="211" actId="1076"/>
          <ac:picMkLst>
            <pc:docMk/>
            <pc:sldMk cId="3827759321" sldId="267"/>
            <ac:picMk id="27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84" v="216" actId="1076"/>
          <ac:picMkLst>
            <pc:docMk/>
            <pc:sldMk cId="3827759321" sldId="267"/>
            <ac:picMk id="29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8:01.184" v="217" actId="1076"/>
          <ac:picMkLst>
            <pc:docMk/>
            <pc:sldMk cId="3827759321" sldId="267"/>
            <ac:picMk id="31" creationId="{00000000-0000-0000-0000-000000000000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9:52.311" v="272"/>
        <pc:sldMkLst>
          <pc:docMk/>
          <pc:sldMk cId="2361042308" sldId="268"/>
        </pc:sldMkLst>
        <pc:spChg chg="mod">
          <ac:chgData name="Alison Rees" userId="S::alison@alcoholeducationtrust.org::643807b7-95c8-4d06-bfbd-2c8a4c2b8f9b" providerId="AD" clId="Web-{DC46C6A8-BF59-37EF-C0CA-C851738F47B8}" dt="2021-03-19T12:49:28.811" v="260" actId="1076"/>
          <ac:spMkLst>
            <pc:docMk/>
            <pc:sldMk cId="2361042308" sldId="268"/>
            <ac:spMk id="3" creationId="{00000000-0000-0000-0000-000000000000}"/>
          </ac:spMkLst>
        </pc:spChg>
        <pc:spChg chg="ord">
          <ac:chgData name="Alison Rees" userId="S::alison@alcoholeducationtrust.org::643807b7-95c8-4d06-bfbd-2c8a4c2b8f9b" providerId="AD" clId="Web-{DC46C6A8-BF59-37EF-C0CA-C851738F47B8}" dt="2021-03-19T12:49:52.311" v="272"/>
          <ac:spMkLst>
            <pc:docMk/>
            <pc:sldMk cId="2361042308" sldId="268"/>
            <ac:spMk id="28" creationId="{A3BD71D7-505B-0146-9F0B-1E838B3CB607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9:28.811" v="261" actId="1076"/>
          <ac:spMkLst>
            <pc:docMk/>
            <pc:sldMk cId="2361042308" sldId="268"/>
            <ac:spMk id="32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9:28.811" v="262" actId="1076"/>
          <ac:spMkLst>
            <pc:docMk/>
            <pc:sldMk cId="2361042308" sldId="268"/>
            <ac:spMk id="33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9:28.826" v="263" actId="1076"/>
          <ac:spMkLst>
            <pc:docMk/>
            <pc:sldMk cId="2361042308" sldId="268"/>
            <ac:spMk id="34" creationId="{00000000-0000-0000-0000-000000000000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8:40.794" v="226"/>
          <ac:picMkLst>
            <pc:docMk/>
            <pc:sldMk cId="2361042308" sldId="268"/>
            <ac:picMk id="2" creationId="{EE441EC0-6431-42BB-AE0E-09B8CC3A8907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8:40.825" v="227"/>
          <ac:picMkLst>
            <pc:docMk/>
            <pc:sldMk cId="2361042308" sldId="268"/>
            <ac:picMk id="4" creationId="{7A981867-C2FA-425E-82A5-CCA2E5DF0D4E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34.733" v="268" actId="14100"/>
          <ac:picMkLst>
            <pc:docMk/>
            <pc:sldMk cId="2361042308" sldId="268"/>
            <ac:picMk id="9" creationId="{F8EFFE3C-7858-4A4B-B197-76BF55802CA2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33" v="249" actId="1076"/>
          <ac:picMkLst>
            <pc:docMk/>
            <pc:sldMk cId="2361042308" sldId="268"/>
            <ac:picMk id="1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33" v="250" actId="1076"/>
          <ac:picMkLst>
            <pc:docMk/>
            <pc:sldMk cId="2361042308" sldId="268"/>
            <ac:picMk id="1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36.842" v="270" actId="1076"/>
          <ac:picMkLst>
            <pc:docMk/>
            <pc:sldMk cId="2361042308" sldId="268"/>
            <ac:picMk id="15" creationId="{46C55712-CF97-FD4F-9A68-36DE9F5CDE68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48" v="251" actId="1076"/>
          <ac:picMkLst>
            <pc:docMk/>
            <pc:sldMk cId="2361042308" sldId="268"/>
            <ac:picMk id="18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48" v="252" actId="1076"/>
          <ac:picMkLst>
            <pc:docMk/>
            <pc:sldMk cId="2361042308" sldId="268"/>
            <ac:picMk id="19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64" v="253" actId="1076"/>
          <ac:picMkLst>
            <pc:docMk/>
            <pc:sldMk cId="2361042308" sldId="268"/>
            <ac:picMk id="20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64" v="254" actId="1076"/>
          <ac:picMkLst>
            <pc:docMk/>
            <pc:sldMk cId="2361042308" sldId="268"/>
            <ac:picMk id="21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79" v="255" actId="1076"/>
          <ac:picMkLst>
            <pc:docMk/>
            <pc:sldMk cId="2361042308" sldId="268"/>
            <ac:picMk id="22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79" v="256" actId="1076"/>
          <ac:picMkLst>
            <pc:docMk/>
            <pc:sldMk cId="2361042308" sldId="268"/>
            <ac:picMk id="2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95" v="257" actId="1076"/>
          <ac:picMkLst>
            <pc:docMk/>
            <pc:sldMk cId="2361042308" sldId="268"/>
            <ac:picMk id="2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795" v="258" actId="1076"/>
          <ac:picMkLst>
            <pc:docMk/>
            <pc:sldMk cId="2361042308" sldId="268"/>
            <ac:picMk id="26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811" v="259" actId="1076"/>
          <ac:picMkLst>
            <pc:docMk/>
            <pc:sldMk cId="2361042308" sldId="268"/>
            <ac:picMk id="27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826" v="264" actId="1076"/>
          <ac:picMkLst>
            <pc:docMk/>
            <pc:sldMk cId="2361042308" sldId="268"/>
            <ac:picMk id="29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9:28.842" v="265" actId="1076"/>
          <ac:picMkLst>
            <pc:docMk/>
            <pc:sldMk cId="2361042308" sldId="268"/>
            <ac:picMk id="31" creationId="{00000000-0000-0000-0000-000000000000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51:12.407" v="308"/>
        <pc:sldMkLst>
          <pc:docMk/>
          <pc:sldMk cId="1651784929" sldId="269"/>
        </pc:sldMkLst>
        <pc:spChg chg="mod">
          <ac:chgData name="Alison Rees" userId="S::alison@alcoholeducationtrust.org::643807b7-95c8-4d06-bfbd-2c8a4c2b8f9b" providerId="AD" clId="Web-{DC46C6A8-BF59-37EF-C0CA-C851738F47B8}" dt="2021-03-19T12:50:54.375" v="296" actId="1076"/>
          <ac:spMkLst>
            <pc:docMk/>
            <pc:sldMk cId="1651784929" sldId="269"/>
            <ac:spMk id="3" creationId="{00000000-0000-0000-0000-000000000000}"/>
          </ac:spMkLst>
        </pc:spChg>
        <pc:spChg chg="mod ord">
          <ac:chgData name="Alison Rees" userId="S::alison@alcoholeducationtrust.org::643807b7-95c8-4d06-bfbd-2c8a4c2b8f9b" providerId="AD" clId="Web-{DC46C6A8-BF59-37EF-C0CA-C851738F47B8}" dt="2021-03-19T12:50:26.984" v="284"/>
          <ac:spMkLst>
            <pc:docMk/>
            <pc:sldMk cId="1651784929" sldId="269"/>
            <ac:spMk id="28" creationId="{AD7B9028-10D8-E94E-8C13-6895D0EE2184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50:54.375" v="297" actId="1076"/>
          <ac:spMkLst>
            <pc:docMk/>
            <pc:sldMk cId="1651784929" sldId="269"/>
            <ac:spMk id="32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50:54.375" v="298" actId="1076"/>
          <ac:spMkLst>
            <pc:docMk/>
            <pc:sldMk cId="1651784929" sldId="269"/>
            <ac:spMk id="33" creationId="{00000000-0000-0000-0000-000000000000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50:54.391" v="299" actId="1076"/>
          <ac:spMkLst>
            <pc:docMk/>
            <pc:sldMk cId="1651784929" sldId="269"/>
            <ac:spMk id="34" creationId="{00000000-0000-0000-0000-000000000000}"/>
          </ac:spMkLst>
        </pc:spChg>
        <pc:spChg chg="mod ord">
          <ac:chgData name="Alison Rees" userId="S::alison@alcoholeducationtrust.org::643807b7-95c8-4d06-bfbd-2c8a4c2b8f9b" providerId="AD" clId="Web-{DC46C6A8-BF59-37EF-C0CA-C851738F47B8}" dt="2021-03-19T12:51:12.407" v="308"/>
          <ac:spMkLst>
            <pc:docMk/>
            <pc:sldMk cId="1651784929" sldId="269"/>
            <ac:spMk id="39" creationId="{233E176C-EE72-1849-A519-7FB7C6219C69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49:59.655" v="273"/>
          <ac:picMkLst>
            <pc:docMk/>
            <pc:sldMk cId="1651784929" sldId="269"/>
            <ac:picMk id="2" creationId="{482365B6-8F21-45F3-B3EE-C6B64C0EE9FC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9:59.686" v="274"/>
          <ac:picMkLst>
            <pc:docMk/>
            <pc:sldMk cId="1651784929" sldId="269"/>
            <ac:picMk id="4" creationId="{7E1445E4-BFAA-458D-A7C5-72D3B5F68C95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9.485" v="304" actId="14100"/>
          <ac:picMkLst>
            <pc:docMk/>
            <pc:sldMk cId="1651784929" sldId="269"/>
            <ac:picMk id="7" creationId="{D56653E1-B9C1-1841-AD4C-C1E827E40C42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1:01.625" v="306" actId="1076"/>
          <ac:picMkLst>
            <pc:docMk/>
            <pc:sldMk cId="1651784929" sldId="269"/>
            <ac:picMk id="9" creationId="{13583908-B818-5E40-B07E-4F7B4EBE569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281" v="285" actId="1076"/>
          <ac:picMkLst>
            <pc:docMk/>
            <pc:sldMk cId="1651784929" sldId="269"/>
            <ac:picMk id="1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297" v="286" actId="1076"/>
          <ac:picMkLst>
            <pc:docMk/>
            <pc:sldMk cId="1651784929" sldId="269"/>
            <ac:picMk id="1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297" v="287" actId="1076"/>
          <ac:picMkLst>
            <pc:docMk/>
            <pc:sldMk cId="1651784929" sldId="269"/>
            <ac:picMk id="18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13" v="288" actId="1076"/>
          <ac:picMkLst>
            <pc:docMk/>
            <pc:sldMk cId="1651784929" sldId="269"/>
            <ac:picMk id="19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13" v="289" actId="1076"/>
          <ac:picMkLst>
            <pc:docMk/>
            <pc:sldMk cId="1651784929" sldId="269"/>
            <ac:picMk id="20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28" v="290" actId="1076"/>
          <ac:picMkLst>
            <pc:docMk/>
            <pc:sldMk cId="1651784929" sldId="269"/>
            <ac:picMk id="21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44" v="291" actId="1076"/>
          <ac:picMkLst>
            <pc:docMk/>
            <pc:sldMk cId="1651784929" sldId="269"/>
            <ac:picMk id="22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44" v="292" actId="1076"/>
          <ac:picMkLst>
            <pc:docMk/>
            <pc:sldMk cId="1651784929" sldId="269"/>
            <ac:picMk id="23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44" v="293" actId="1076"/>
          <ac:picMkLst>
            <pc:docMk/>
            <pc:sldMk cId="1651784929" sldId="269"/>
            <ac:picMk id="24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59" v="294" actId="1076"/>
          <ac:picMkLst>
            <pc:docMk/>
            <pc:sldMk cId="1651784929" sldId="269"/>
            <ac:picMk id="26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59" v="295" actId="1076"/>
          <ac:picMkLst>
            <pc:docMk/>
            <pc:sldMk cId="1651784929" sldId="269"/>
            <ac:picMk id="27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91" v="300" actId="1076"/>
          <ac:picMkLst>
            <pc:docMk/>
            <pc:sldMk cId="1651784929" sldId="269"/>
            <ac:picMk id="29" creationId="{00000000-0000-0000-0000-00000000000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0:54.391" v="301" actId="1076"/>
          <ac:picMkLst>
            <pc:docMk/>
            <pc:sldMk cId="1651784929" sldId="269"/>
            <ac:picMk id="35" creationId="{00000000-0000-0000-0000-000000000000}"/>
          </ac:picMkLst>
        </pc:picChg>
      </pc:sldChg>
      <pc:sldChg chg="addSp">
        <pc:chgData name="Alison Rees" userId="S::alison@alcoholeducationtrust.org::643807b7-95c8-4d06-bfbd-2c8a4c2b8f9b" providerId="AD" clId="Web-{DC46C6A8-BF59-37EF-C0CA-C851738F47B8}" dt="2021-03-19T12:46:54.495" v="197"/>
        <pc:sldMkLst>
          <pc:docMk/>
          <pc:sldMk cId="1278900130" sldId="270"/>
        </pc:sldMkLst>
        <pc:picChg chg="add">
          <ac:chgData name="Alison Rees" userId="S::alison@alcoholeducationtrust.org::643807b7-95c8-4d06-bfbd-2c8a4c2b8f9b" providerId="AD" clId="Web-{DC46C6A8-BF59-37EF-C0CA-C851738F47B8}" dt="2021-03-19T12:46:54.480" v="196"/>
          <ac:picMkLst>
            <pc:docMk/>
            <pc:sldMk cId="1278900130" sldId="270"/>
            <ac:picMk id="2" creationId="{EF2F4D02-7C35-4774-BC1E-80B58CE046CB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6:54.495" v="197"/>
          <ac:picMkLst>
            <pc:docMk/>
            <pc:sldMk cId="1278900130" sldId="270"/>
            <ac:picMk id="3" creationId="{D0889CD8-D469-4ED8-BBB3-79D87C8F3526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3:10:31.579" v="347" actId="1076"/>
        <pc:sldMkLst>
          <pc:docMk/>
          <pc:sldMk cId="990243649" sldId="271"/>
        </pc:sldMkLst>
        <pc:spChg chg="mod">
          <ac:chgData name="Alison Rees" userId="S::alison@alcoholeducationtrust.org::643807b7-95c8-4d06-bfbd-2c8a4c2b8f9b" providerId="AD" clId="Web-{DC46C6A8-BF59-37EF-C0CA-C851738F47B8}" dt="2021-03-19T12:51:42.564" v="312" actId="14100"/>
          <ac:spMkLst>
            <pc:docMk/>
            <pc:sldMk cId="990243649" sldId="271"/>
            <ac:spMk id="28" creationId="{DE819372-9722-A744-BF2C-1FEBF5307522}"/>
          </ac:spMkLst>
        </pc:spChg>
        <pc:picChg chg="mod">
          <ac:chgData name="Alison Rees" userId="S::alison@alcoholeducationtrust.org::643807b7-95c8-4d06-bfbd-2c8a4c2b8f9b" providerId="AD" clId="Web-{DC46C6A8-BF59-37EF-C0CA-C851738F47B8}" dt="2021-03-19T13:10:31.579" v="347" actId="1076"/>
          <ac:picMkLst>
            <pc:docMk/>
            <pc:sldMk cId="990243649" sldId="271"/>
            <ac:picMk id="2" creationId="{72E81C69-8EF1-4E4D-86E6-B7E58A788D02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52:50.518" v="313"/>
          <ac:picMkLst>
            <pc:docMk/>
            <pc:sldMk cId="990243649" sldId="271"/>
            <ac:picMk id="4" creationId="{D0AE5A66-033E-47BD-9A34-8A264181BA8F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52:50.549" v="314"/>
          <ac:picMkLst>
            <pc:docMk/>
            <pc:sldMk cId="990243649" sldId="271"/>
            <ac:picMk id="6" creationId="{480D8CDF-E0AE-45F3-8DDB-8C1463D7908D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3:10:31.485" v="342" actId="1076"/>
          <ac:picMkLst>
            <pc:docMk/>
            <pc:sldMk cId="990243649" sldId="271"/>
            <ac:picMk id="9" creationId="{5DA19DC1-98F1-074D-A35B-DEA99F20C9E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3:10:31.532" v="345" actId="1076"/>
          <ac:picMkLst>
            <pc:docMk/>
            <pc:sldMk cId="990243649" sldId="271"/>
            <ac:picMk id="13" creationId="{D219A025-BE61-0C43-99BE-E0490E87DEA3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3:10:31.548" v="346" actId="1076"/>
          <ac:picMkLst>
            <pc:docMk/>
            <pc:sldMk cId="990243649" sldId="271"/>
            <ac:picMk id="15" creationId="{128D6BA3-F21E-D442-82E6-8BC3B30E3B4D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3:10:31.501" v="343" actId="1076"/>
          <ac:picMkLst>
            <pc:docMk/>
            <pc:sldMk cId="990243649" sldId="271"/>
            <ac:picMk id="17" creationId="{9F245617-7F05-104D-9DCC-A0C38F501E45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1:32.407" v="310" actId="1076"/>
          <ac:picMkLst>
            <pc:docMk/>
            <pc:sldMk cId="990243649" sldId="271"/>
            <ac:picMk id="24" creationId="{495A0424-0DF5-AE43-8F9C-0144442187D2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3:10:31.517" v="344" actId="1076"/>
          <ac:picMkLst>
            <pc:docMk/>
            <pc:sldMk cId="990243649" sldId="271"/>
            <ac:picMk id="26" creationId="{772AE9A1-B1EE-2E4F-8DFF-D8696BD49422}"/>
          </ac:picMkLst>
        </pc:picChg>
      </pc:sldChg>
      <pc:sldChg chg="addSp">
        <pc:chgData name="Alison Rees" userId="S::alison@alcoholeducationtrust.org::643807b7-95c8-4d06-bfbd-2c8a4c2b8f9b" providerId="AD" clId="Web-{DC46C6A8-BF59-37EF-C0CA-C851738F47B8}" dt="2021-03-19T12:52:56.940" v="318"/>
        <pc:sldMkLst>
          <pc:docMk/>
          <pc:sldMk cId="3736606348" sldId="272"/>
        </pc:sldMkLst>
        <pc:picChg chg="add">
          <ac:chgData name="Alison Rees" userId="S::alison@alcoholeducationtrust.org::643807b7-95c8-4d06-bfbd-2c8a4c2b8f9b" providerId="AD" clId="Web-{DC46C6A8-BF59-37EF-C0CA-C851738F47B8}" dt="2021-03-19T12:52:56.924" v="317"/>
          <ac:picMkLst>
            <pc:docMk/>
            <pc:sldMk cId="3736606348" sldId="272"/>
            <ac:picMk id="2" creationId="{AB9736B0-912B-4C85-A620-E6EF857D0AB0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52:56.940" v="318"/>
          <ac:picMkLst>
            <pc:docMk/>
            <pc:sldMk cId="3736606348" sldId="272"/>
            <ac:picMk id="3" creationId="{C116A39B-3924-43FB-B640-840646DA6121}"/>
          </ac:picMkLst>
        </pc:picChg>
      </pc:sldChg>
      <pc:sldChg chg="addSp">
        <pc:chgData name="Alison Rees" userId="S::alison@alcoholeducationtrust.org::643807b7-95c8-4d06-bfbd-2c8a4c2b8f9b" providerId="AD" clId="Web-{DC46C6A8-BF59-37EF-C0CA-C851738F47B8}" dt="2021-03-19T12:52:58.143" v="320"/>
        <pc:sldMkLst>
          <pc:docMk/>
          <pc:sldMk cId="2186472532" sldId="273"/>
        </pc:sldMkLst>
        <pc:picChg chg="add">
          <ac:chgData name="Alison Rees" userId="S::alison@alcoholeducationtrust.org::643807b7-95c8-4d06-bfbd-2c8a4c2b8f9b" providerId="AD" clId="Web-{DC46C6A8-BF59-37EF-C0CA-C851738F47B8}" dt="2021-03-19T12:52:58.112" v="319"/>
          <ac:picMkLst>
            <pc:docMk/>
            <pc:sldMk cId="2186472532" sldId="273"/>
            <ac:picMk id="2" creationId="{C0D16F18-B09C-4BB4-A209-78623B736213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52:58.143" v="320"/>
          <ac:picMkLst>
            <pc:docMk/>
            <pc:sldMk cId="2186472532" sldId="273"/>
            <ac:picMk id="3" creationId="{E80DE9C2-F4D4-4610-8496-625CBB0F9E42}"/>
          </ac:picMkLst>
        </pc:picChg>
      </pc:sldChg>
      <pc:sldChg chg="addSp delSp modSp">
        <pc:chgData name="Alison Rees" userId="S::alison@alcoholeducationtrust.org::643807b7-95c8-4d06-bfbd-2c8a4c2b8f9b" providerId="AD" clId="Web-{DC46C6A8-BF59-37EF-C0CA-C851738F47B8}" dt="2021-03-19T12:55:40.256" v="338"/>
        <pc:sldMkLst>
          <pc:docMk/>
          <pc:sldMk cId="1557735086" sldId="274"/>
        </pc:sldMkLst>
        <pc:spChg chg="ord">
          <ac:chgData name="Alison Rees" userId="S::alison@alcoholeducationtrust.org::643807b7-95c8-4d06-bfbd-2c8a4c2b8f9b" providerId="AD" clId="Web-{DC46C6A8-BF59-37EF-C0CA-C851738F47B8}" dt="2021-03-19T12:53:12.190" v="323"/>
          <ac:spMkLst>
            <pc:docMk/>
            <pc:sldMk cId="1557735086" sldId="274"/>
            <ac:spMk id="14" creationId="{2615B614-16A6-584C-835B-02BC1DBC25D5}"/>
          </ac:spMkLst>
        </pc:spChg>
        <pc:picChg chg="add">
          <ac:chgData name="Alison Rees" userId="S::alison@alcoholeducationtrust.org::643807b7-95c8-4d06-bfbd-2c8a4c2b8f9b" providerId="AD" clId="Web-{DC46C6A8-BF59-37EF-C0CA-C851738F47B8}" dt="2021-03-19T12:53:00.659" v="321"/>
          <ac:picMkLst>
            <pc:docMk/>
            <pc:sldMk cId="1557735086" sldId="274"/>
            <ac:picMk id="2" creationId="{095BB785-743B-43D3-A96C-E1DA8A473CE9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53:00.690" v="322"/>
          <ac:picMkLst>
            <pc:docMk/>
            <pc:sldMk cId="1557735086" sldId="274"/>
            <ac:picMk id="3" creationId="{82472878-D75F-4289-99A8-7755F7A05F45}"/>
          </ac:picMkLst>
        </pc:picChg>
        <pc:picChg chg="add mod modCrop">
          <ac:chgData name="Alison Rees" userId="S::alison@alcoholeducationtrust.org::643807b7-95c8-4d06-bfbd-2c8a4c2b8f9b" providerId="AD" clId="Web-{DC46C6A8-BF59-37EF-C0CA-C851738F47B8}" dt="2021-03-19T12:55:11.615" v="336" actId="14100"/>
          <ac:picMkLst>
            <pc:docMk/>
            <pc:sldMk cId="1557735086" sldId="274"/>
            <ac:picMk id="4" creationId="{0C00AE64-230B-4077-98BC-33D66A0D9C2E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5:23.177" v="337"/>
          <ac:picMkLst>
            <pc:docMk/>
            <pc:sldMk cId="1557735086" sldId="274"/>
            <ac:picMk id="8" creationId="{D0504F95-7575-DC4E-847F-968F5B0B6DAE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55:40.256" v="338"/>
          <ac:picMkLst>
            <pc:docMk/>
            <pc:sldMk cId="1557735086" sldId="274"/>
            <ac:picMk id="11" creationId="{A4860C95-BDF8-7D4E-9743-866389D1FEC5}"/>
          </ac:picMkLst>
        </pc:picChg>
        <pc:picChg chg="del">
          <ac:chgData name="Alison Rees" userId="S::alison@alcoholeducationtrust.org::643807b7-95c8-4d06-bfbd-2c8a4c2b8f9b" providerId="AD" clId="Web-{DC46C6A8-BF59-37EF-C0CA-C851738F47B8}" dt="2021-03-19T12:54:14.973" v="329"/>
          <ac:picMkLst>
            <pc:docMk/>
            <pc:sldMk cId="1557735086" sldId="274"/>
            <ac:picMk id="13" creationId="{FFE1088E-7779-EC47-80EC-A602D84E5F69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46:51.167" v="195"/>
        <pc:sldMkLst>
          <pc:docMk/>
          <pc:sldMk cId="1629568145" sldId="275"/>
        </pc:sldMkLst>
        <pc:spChg chg="mod">
          <ac:chgData name="Alison Rees" userId="S::alison@alcoholeducationtrust.org::643807b7-95c8-4d06-bfbd-2c8a4c2b8f9b" providerId="AD" clId="Web-{DC46C6A8-BF59-37EF-C0CA-C851738F47B8}" dt="2021-03-19T12:33:45.886" v="61" actId="20577"/>
          <ac:spMkLst>
            <pc:docMk/>
            <pc:sldMk cId="1629568145" sldId="275"/>
            <ac:spMk id="14" creationId="{A4234899-5C51-4C16-A65F-5B0A77871EFD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6:33.057" v="193" actId="1076"/>
          <ac:spMkLst>
            <pc:docMk/>
            <pc:sldMk cId="1629568145" sldId="275"/>
            <ac:spMk id="19" creationId="{D1D59CB3-40DD-4EEF-B3AB-B5BA9119AC27}"/>
          </ac:spMkLst>
        </pc:spChg>
        <pc:picChg chg="mod">
          <ac:chgData name="Alison Rees" userId="S::alison@alcoholeducationtrust.org::643807b7-95c8-4d06-bfbd-2c8a4c2b8f9b" providerId="AD" clId="Web-{DC46C6A8-BF59-37EF-C0CA-C851738F47B8}" dt="2021-03-19T12:33:58.714" v="64" actId="1076"/>
          <ac:picMkLst>
            <pc:docMk/>
            <pc:sldMk cId="1629568145" sldId="275"/>
            <ac:picMk id="2" creationId="{10717B04-05DD-4991-9376-7905B278271C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4:01.042" v="65" actId="1076"/>
          <ac:picMkLst>
            <pc:docMk/>
            <pc:sldMk cId="1629568145" sldId="275"/>
            <ac:picMk id="3" creationId="{6C2F5DA0-CDE6-4D38-94D6-EF89101A35FD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3:56.323" v="63" actId="1076"/>
          <ac:picMkLst>
            <pc:docMk/>
            <pc:sldMk cId="1629568145" sldId="275"/>
            <ac:picMk id="4" creationId="{2534E3C8-1B70-46CB-A0C5-5CE48EF8A468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6:51.136" v="194"/>
          <ac:picMkLst>
            <pc:docMk/>
            <pc:sldMk cId="1629568145" sldId="275"/>
            <ac:picMk id="5" creationId="{11B74C8E-D58A-4D2C-BFEA-D2FA7F559553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46:51.167" v="195"/>
          <ac:picMkLst>
            <pc:docMk/>
            <pc:sldMk cId="1629568145" sldId="275"/>
            <ac:picMk id="6" creationId="{BE6FE2AF-1DAF-4C72-B4F2-30954BF51962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3:54.652" v="62" actId="1076"/>
          <ac:picMkLst>
            <pc:docMk/>
            <pc:sldMk cId="1629568145" sldId="275"/>
            <ac:picMk id="9" creationId="{8275C5F5-0124-4F6D-B7AA-4808881FFF08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4:03.136" v="66" actId="1076"/>
          <ac:picMkLst>
            <pc:docMk/>
            <pc:sldMk cId="1629568145" sldId="275"/>
            <ac:picMk id="12" creationId="{E5C9B814-BE8E-425E-9957-D0C38E252E87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46:27.401" v="192" actId="1076"/>
          <ac:picMkLst>
            <pc:docMk/>
            <pc:sldMk cId="1629568145" sldId="275"/>
            <ac:picMk id="18" creationId="{C0347D1A-FB15-450D-8CAE-2144E31C75F2}"/>
          </ac:picMkLst>
        </pc:picChg>
      </pc:sldChg>
      <pc:sldChg chg="addSp modSp">
        <pc:chgData name="Alison Rees" userId="S::alison@alcoholeducationtrust.org::643807b7-95c8-4d06-bfbd-2c8a4c2b8f9b" providerId="AD" clId="Web-{DC46C6A8-BF59-37EF-C0CA-C851738F47B8}" dt="2021-03-19T12:52:54.377" v="316"/>
        <pc:sldMkLst>
          <pc:docMk/>
          <pc:sldMk cId="512758492" sldId="276"/>
        </pc:sldMkLst>
        <pc:spChg chg="ord">
          <ac:chgData name="Alison Rees" userId="S::alison@alcoholeducationtrust.org::643807b7-95c8-4d06-bfbd-2c8a4c2b8f9b" providerId="AD" clId="Web-{DC46C6A8-BF59-37EF-C0CA-C851738F47B8}" dt="2021-03-19T12:34:34.731" v="67"/>
          <ac:spMkLst>
            <pc:docMk/>
            <pc:sldMk cId="512758492" sldId="276"/>
            <ac:spMk id="5" creationId="{F72A3461-63E2-40DA-9B2D-D4A344E086F5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38:37.360" v="75" actId="20577"/>
          <ac:spMkLst>
            <pc:docMk/>
            <pc:sldMk cId="512758492" sldId="276"/>
            <ac:spMk id="11" creationId="{BA87FF79-E694-4AF8-A4EB-428C489C4E6D}"/>
          </ac:spMkLst>
        </pc:spChg>
        <pc:picChg chg="mod">
          <ac:chgData name="Alison Rees" userId="S::alison@alcoholeducationtrust.org::643807b7-95c8-4d06-bfbd-2c8a4c2b8f9b" providerId="AD" clId="Web-{DC46C6A8-BF59-37EF-C0CA-C851738F47B8}" dt="2021-03-19T12:38:39.173" v="76" actId="1076"/>
          <ac:picMkLst>
            <pc:docMk/>
            <pc:sldMk cId="512758492" sldId="276"/>
            <ac:picMk id="2" creationId="{CA204854-D74C-4259-B890-11E79869CECC}"/>
          </ac:picMkLst>
        </pc:picChg>
        <pc:picChg chg="add mod">
          <ac:chgData name="Alison Rees" userId="S::alison@alcoholeducationtrust.org::643807b7-95c8-4d06-bfbd-2c8a4c2b8f9b" providerId="AD" clId="Web-{DC46C6A8-BF59-37EF-C0CA-C851738F47B8}" dt="2021-03-19T12:39:24.674" v="82"/>
          <ac:picMkLst>
            <pc:docMk/>
            <pc:sldMk cId="512758492" sldId="276"/>
            <ac:picMk id="9" creationId="{2F7679B3-2774-4E20-89F2-935FF370D53E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8:55.579" v="77" actId="1076"/>
          <ac:picMkLst>
            <pc:docMk/>
            <pc:sldMk cId="512758492" sldId="276"/>
            <ac:picMk id="12" creationId="{E0940DDA-5055-481C-818C-48A459CB5E1C}"/>
          </ac:picMkLst>
        </pc:picChg>
        <pc:picChg chg="add mod">
          <ac:chgData name="Alison Rees" userId="S::alison@alcoholeducationtrust.org::643807b7-95c8-4d06-bfbd-2c8a4c2b8f9b" providerId="AD" clId="Web-{DC46C6A8-BF59-37EF-C0CA-C851738F47B8}" dt="2021-03-19T12:39:24.689" v="83"/>
          <ac:picMkLst>
            <pc:docMk/>
            <pc:sldMk cId="512758492" sldId="276"/>
            <ac:picMk id="13" creationId="{03C6467D-499C-407A-B100-90B85CCAB89A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52:54.346" v="315"/>
          <ac:picMkLst>
            <pc:docMk/>
            <pc:sldMk cId="512758492" sldId="276"/>
            <ac:picMk id="14" creationId="{7F8346C0-67EB-40D9-97A7-07AE9877C378}"/>
          </ac:picMkLst>
        </pc:picChg>
        <pc:picChg chg="add">
          <ac:chgData name="Alison Rees" userId="S::alison@alcoholeducationtrust.org::643807b7-95c8-4d06-bfbd-2c8a4c2b8f9b" providerId="AD" clId="Web-{DC46C6A8-BF59-37EF-C0CA-C851738F47B8}" dt="2021-03-19T12:52:54.377" v="316"/>
          <ac:picMkLst>
            <pc:docMk/>
            <pc:sldMk cId="512758492" sldId="276"/>
            <ac:picMk id="15" creationId="{98665C40-2D73-4498-8DEE-370BD78B2BAD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8:55.595" v="78" actId="1076"/>
          <ac:picMkLst>
            <pc:docMk/>
            <pc:sldMk cId="512758492" sldId="276"/>
            <ac:picMk id="16" creationId="{475100D4-6FFE-4478-9803-5F3E80869820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8:55.611" v="79" actId="1076"/>
          <ac:picMkLst>
            <pc:docMk/>
            <pc:sldMk cId="512758492" sldId="276"/>
            <ac:picMk id="17" creationId="{32096F68-C43F-4C17-BEC2-C44AF3BB6A09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8:55.611" v="80" actId="1076"/>
          <ac:picMkLst>
            <pc:docMk/>
            <pc:sldMk cId="512758492" sldId="276"/>
            <ac:picMk id="19" creationId="{7ED26C5B-A748-4795-B549-9FEDB95BC454}"/>
          </ac:picMkLst>
        </pc:picChg>
        <pc:picChg chg="mod">
          <ac:chgData name="Alison Rees" userId="S::alison@alcoholeducationtrust.org::643807b7-95c8-4d06-bfbd-2c8a4c2b8f9b" providerId="AD" clId="Web-{DC46C6A8-BF59-37EF-C0CA-C851738F47B8}" dt="2021-03-19T12:38:55.626" v="81" actId="1076"/>
          <ac:picMkLst>
            <pc:docMk/>
            <pc:sldMk cId="512758492" sldId="276"/>
            <ac:picMk id="21" creationId="{27BA89FB-C365-4278-80EB-F1B1082257EE}"/>
          </ac:picMkLst>
        </pc:picChg>
      </pc:sldChg>
      <pc:sldChg chg="addSp delSp modSp">
        <pc:chgData name="Alison Rees" userId="S::alison@alcoholeducationtrust.org::643807b7-95c8-4d06-bfbd-2c8a4c2b8f9b" providerId="AD" clId="Web-{DC46C6A8-BF59-37EF-C0CA-C851738F47B8}" dt="2021-03-19T12:45:52.525" v="190" actId="20577"/>
        <pc:sldMkLst>
          <pc:docMk/>
          <pc:sldMk cId="2123169289" sldId="277"/>
        </pc:sldMkLst>
        <pc:spChg chg="del mod">
          <ac:chgData name="Alison Rees" userId="S::alison@alcoholeducationtrust.org::643807b7-95c8-4d06-bfbd-2c8a4c2b8f9b" providerId="AD" clId="Web-{DC46C6A8-BF59-37EF-C0CA-C851738F47B8}" dt="2021-03-19T12:30:26.944" v="41"/>
          <ac:spMkLst>
            <pc:docMk/>
            <pc:sldMk cId="2123169289" sldId="277"/>
            <ac:spMk id="6" creationId="{EB810566-3841-4609-B63F-56AC5CFA23B1}"/>
          </ac:spMkLst>
        </pc:spChg>
        <pc:spChg chg="mod">
          <ac:chgData name="Alison Rees" userId="S::alison@alcoholeducationtrust.org::643807b7-95c8-4d06-bfbd-2c8a4c2b8f9b" providerId="AD" clId="Web-{DC46C6A8-BF59-37EF-C0CA-C851738F47B8}" dt="2021-03-19T12:45:52.525" v="190" actId="20577"/>
          <ac:spMkLst>
            <pc:docMk/>
            <pc:sldMk cId="2123169289" sldId="277"/>
            <ac:spMk id="11" creationId="{BA87FF79-E694-4AF8-A4EB-428C489C4E6D}"/>
          </ac:spMkLst>
        </pc:spChg>
        <pc:picChg chg="add mod">
          <ac:chgData name="Alison Rees" userId="S::alison@alcoholeducationtrust.org::643807b7-95c8-4d06-bfbd-2c8a4c2b8f9b" providerId="AD" clId="Web-{DC46C6A8-BF59-37EF-C0CA-C851738F47B8}" dt="2021-03-19T12:32:38.056" v="56" actId="1076"/>
          <ac:picMkLst>
            <pc:docMk/>
            <pc:sldMk cId="2123169289" sldId="277"/>
            <ac:picMk id="2" creationId="{12E84FA2-7F92-4203-9337-11D4204E38CF}"/>
          </ac:picMkLst>
        </pc:picChg>
      </pc:sldChg>
      <pc:sldChg chg="add">
        <pc:chgData name="Alison Rees" userId="S::alison@alcoholeducationtrust.org::643807b7-95c8-4d06-bfbd-2c8a4c2b8f9b" providerId="AD" clId="Web-{DC46C6A8-BF59-37EF-C0CA-C851738F47B8}" dt="2021-03-19T09:54:02.376" v="0"/>
        <pc:sldMkLst>
          <pc:docMk/>
          <pc:sldMk cId="2781853542" sldId="278"/>
        </pc:sldMkLst>
      </pc:sldChg>
      <pc:sldChg chg="modSp add ord">
        <pc:chgData name="Alison Rees" userId="S::alison@alcoholeducationtrust.org::643807b7-95c8-4d06-bfbd-2c8a4c2b8f9b" providerId="AD" clId="Web-{DC46C6A8-BF59-37EF-C0CA-C851738F47B8}" dt="2021-03-19T12:44:29.852" v="158"/>
        <pc:sldMkLst>
          <pc:docMk/>
          <pc:sldMk cId="823628415" sldId="279"/>
        </pc:sldMkLst>
        <pc:spChg chg="mod">
          <ac:chgData name="Alison Rees" userId="S::alison@alcoholeducationtrust.org::643807b7-95c8-4d06-bfbd-2c8a4c2b8f9b" providerId="AD" clId="Web-{DC46C6A8-BF59-37EF-C0CA-C851738F47B8}" dt="2021-03-19T10:12:48.267" v="37" actId="20577"/>
          <ac:spMkLst>
            <pc:docMk/>
            <pc:sldMk cId="823628415" sldId="279"/>
            <ac:spMk id="3" creationId="{E149B877-302B-4A80-9BD6-742BEC8631B5}"/>
          </ac:spMkLst>
        </pc:spChg>
        <pc:spChg chg="ord">
          <ac:chgData name="Alison Rees" userId="S::alison@alcoholeducationtrust.org::643807b7-95c8-4d06-bfbd-2c8a4c2b8f9b" providerId="AD" clId="Web-{DC46C6A8-BF59-37EF-C0CA-C851738F47B8}" dt="2021-03-19T12:44:29.852" v="158"/>
          <ac:spMkLst>
            <pc:docMk/>
            <pc:sldMk cId="823628415" sldId="279"/>
            <ac:spMk id="7" creationId="{8CE4AA68-D8ED-DC43-ADA6-A6FD9D26BA81}"/>
          </ac:spMkLst>
        </pc:spChg>
      </pc:sldChg>
      <pc:sldChg chg="add del replId">
        <pc:chgData name="Alison Rees" userId="S::alison@alcoholeducationtrust.org::643807b7-95c8-4d06-bfbd-2c8a4c2b8f9b" providerId="AD" clId="Web-{DC46C6A8-BF59-37EF-C0CA-C851738F47B8}" dt="2021-03-19T12:44:17.617" v="157"/>
        <pc:sldMkLst>
          <pc:docMk/>
          <pc:sldMk cId="2898284069" sldId="280"/>
        </pc:sldMkLst>
      </pc:sldChg>
      <pc:sldMasterChg chg="add addSldLayout">
        <pc:chgData name="Alison Rees" userId="S::alison@alcoholeducationtrust.org::643807b7-95c8-4d06-bfbd-2c8a4c2b8f9b" providerId="AD" clId="Web-{DC46C6A8-BF59-37EF-C0CA-C851738F47B8}" dt="2021-03-19T09:54:02.376" v="0"/>
        <pc:sldMasterMkLst>
          <pc:docMk/>
          <pc:sldMasterMk cId="2853392724" sldId="2147483648"/>
        </pc:sldMasterMkLst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618160817" sldId="2147483649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1395397067" sldId="2147483650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727629357" sldId="2147483651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618331354" sldId="2147483652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2935357218" sldId="2147483653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3075262564" sldId="2147483654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1470676786" sldId="2147483655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415373084" sldId="2147483656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3489158112" sldId="2147483657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1452531605" sldId="2147483658"/>
          </pc:sldLayoutMkLst>
        </pc:sldLayoutChg>
        <pc:sldLayoutChg chg="ad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2853392724" sldId="2147483648"/>
            <pc:sldLayoutMk cId="2964630224" sldId="2147483659"/>
          </pc:sldLayoutMkLst>
        </pc:sldLayoutChg>
      </pc:sldMasterChg>
      <pc:sldMasterChg chg="replId modSldLayout">
        <pc:chgData name="Alison Rees" userId="S::alison@alcoholeducationtrust.org::643807b7-95c8-4d06-bfbd-2c8a4c2b8f9b" providerId="AD" clId="Web-{DC46C6A8-BF59-37EF-C0CA-C851738F47B8}" dt="2021-03-19T09:54:02.376" v="0"/>
        <pc:sldMasterMkLst>
          <pc:docMk/>
          <pc:sldMasterMk cId="0" sldId="2147483660"/>
        </pc:sldMasterMkLst>
        <pc:sldLayoutChg chg="replI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0" sldId="2147483660"/>
            <pc:sldLayoutMk cId="0" sldId="2147483661"/>
          </pc:sldLayoutMkLst>
        </pc:sldLayoutChg>
        <pc:sldLayoutChg chg="replId">
          <pc:chgData name="Alison Rees" userId="S::alison@alcoholeducationtrust.org::643807b7-95c8-4d06-bfbd-2c8a4c2b8f9b" providerId="AD" clId="Web-{DC46C6A8-BF59-37EF-C0CA-C851738F47B8}" dt="2021-03-19T09:54:02.376" v="0"/>
          <pc:sldLayoutMkLst>
            <pc:docMk/>
            <pc:sldMasterMk cId="0" sldId="2147483660"/>
            <pc:sldLayoutMk cId="3885969186" sldId="2147483662"/>
          </pc:sldLayoutMkLst>
        </pc:sldLayoutChg>
      </pc:sldMasterChg>
    </pc:docChg>
  </pc:docChgLst>
  <pc:docChgLst>
    <pc:chgData name="Alison Rees" userId="S::alison@alcoholeducationtrust.org::643807b7-95c8-4d06-bfbd-2c8a4c2b8f9b" providerId="AD" clId="Web-{749301E8-AE19-408C-9E91-1497E674AC7D}"/>
    <pc:docChg chg="addSld modSld sldOrd">
      <pc:chgData name="Alison Rees" userId="S::alison@alcoholeducationtrust.org::643807b7-95c8-4d06-bfbd-2c8a4c2b8f9b" providerId="AD" clId="Web-{749301E8-AE19-408C-9E91-1497E674AC7D}" dt="2021-02-24T11:55:05.968" v="306" actId="20577"/>
      <pc:docMkLst>
        <pc:docMk/>
      </pc:docMkLst>
      <pc:sldChg chg="addSp modSp">
        <pc:chgData name="Alison Rees" userId="S::alison@alcoholeducationtrust.org::643807b7-95c8-4d06-bfbd-2c8a4c2b8f9b" providerId="AD" clId="Web-{749301E8-AE19-408C-9E91-1497E674AC7D}" dt="2021-02-24T11:47:57.460" v="187" actId="1076"/>
        <pc:sldMkLst>
          <pc:docMk/>
          <pc:sldMk cId="608858582" sldId="264"/>
        </pc:sldMkLst>
        <pc:spChg chg="add mod">
          <ac:chgData name="Alison Rees" userId="S::alison@alcoholeducationtrust.org::643807b7-95c8-4d06-bfbd-2c8a4c2b8f9b" providerId="AD" clId="Web-{749301E8-AE19-408C-9E91-1497E674AC7D}" dt="2021-02-24T11:47:57.460" v="187" actId="1076"/>
          <ac:spMkLst>
            <pc:docMk/>
            <pc:sldMk cId="608858582" sldId="264"/>
            <ac:spMk id="2" creationId="{2E2CC2C3-2469-44AC-9555-8EF9DA3C3CDD}"/>
          </ac:spMkLst>
        </pc:spChg>
      </pc:sldChg>
      <pc:sldChg chg="addSp delSp modSp new ord">
        <pc:chgData name="Alison Rees" userId="S::alison@alcoholeducationtrust.org::643807b7-95c8-4d06-bfbd-2c8a4c2b8f9b" providerId="AD" clId="Web-{749301E8-AE19-408C-9E91-1497E674AC7D}" dt="2021-02-24T11:55:05.968" v="306" actId="20577"/>
        <pc:sldMkLst>
          <pc:docMk/>
          <pc:sldMk cId="1629568145" sldId="275"/>
        </pc:sldMkLst>
        <pc:spChg chg="del">
          <ac:chgData name="Alison Rees" userId="S::alison@alcoholeducationtrust.org::643807b7-95c8-4d06-bfbd-2c8a4c2b8f9b" providerId="AD" clId="Web-{749301E8-AE19-408C-9E91-1497E674AC7D}" dt="2021-02-24T11:26:23.950" v="2"/>
          <ac:spMkLst>
            <pc:docMk/>
            <pc:sldMk cId="1629568145" sldId="275"/>
            <ac:spMk id="2" creationId="{E2E05036-0953-4E15-9889-F3876698B3BE}"/>
          </ac:spMkLst>
        </pc:spChg>
        <pc:spChg chg="del">
          <ac:chgData name="Alison Rees" userId="S::alison@alcoholeducationtrust.org::643807b7-95c8-4d06-bfbd-2c8a4c2b8f9b" providerId="AD" clId="Web-{749301E8-AE19-408C-9E91-1497E674AC7D}" dt="2021-02-24T11:26:25.950" v="3"/>
          <ac:spMkLst>
            <pc:docMk/>
            <pc:sldMk cId="1629568145" sldId="275"/>
            <ac:spMk id="3" creationId="{FEA04224-297D-42F4-BA32-75D615998AEA}"/>
          </ac:spMkLst>
        </pc:spChg>
        <pc:spChg chg="add mod">
          <ac:chgData name="Alison Rees" userId="S::alison@alcoholeducationtrust.org::643807b7-95c8-4d06-bfbd-2c8a4c2b8f9b" providerId="AD" clId="Web-{749301E8-AE19-408C-9E91-1497E674AC7D}" dt="2021-02-24T11:50:55.885" v="305" actId="1076"/>
          <ac:spMkLst>
            <pc:docMk/>
            <pc:sldMk cId="1629568145" sldId="275"/>
            <ac:spMk id="5" creationId="{F72A3461-63E2-40DA-9B2D-D4A344E086F5}"/>
          </ac:spMkLst>
        </pc:spChg>
        <pc:spChg chg="add del mod">
          <ac:chgData name="Alison Rees" userId="S::alison@alcoholeducationtrust.org::643807b7-95c8-4d06-bfbd-2c8a4c2b8f9b" providerId="AD" clId="Web-{749301E8-AE19-408C-9E91-1497E674AC7D}" dt="2021-02-24T11:46:57.787" v="183"/>
          <ac:spMkLst>
            <pc:docMk/>
            <pc:sldMk cId="1629568145" sldId="275"/>
            <ac:spMk id="6" creationId="{03ACE3B9-F8F9-4309-A406-57D844BC4B51}"/>
          </ac:spMkLst>
        </pc:spChg>
        <pc:spChg chg="add mod">
          <ac:chgData name="Alison Rees" userId="S::alison@alcoholeducationtrust.org::643807b7-95c8-4d06-bfbd-2c8a4c2b8f9b" providerId="AD" clId="Web-{749301E8-AE19-408C-9E91-1497E674AC7D}" dt="2021-02-24T11:36:29.399" v="156" actId="1076"/>
          <ac:spMkLst>
            <pc:docMk/>
            <pc:sldMk cId="1629568145" sldId="275"/>
            <ac:spMk id="8" creationId="{6ED4A986-E4F1-4462-9C37-AB538656E037}"/>
          </ac:spMkLst>
        </pc:spChg>
        <pc:spChg chg="add mod">
          <ac:chgData name="Alison Rees" userId="S::alison@alcoholeducationtrust.org::643807b7-95c8-4d06-bfbd-2c8a4c2b8f9b" providerId="AD" clId="Web-{749301E8-AE19-408C-9E91-1497E674AC7D}" dt="2021-02-24T11:44:38.815" v="164" actId="20577"/>
          <ac:spMkLst>
            <pc:docMk/>
            <pc:sldMk cId="1629568145" sldId="275"/>
            <ac:spMk id="10" creationId="{1B56C8B9-B864-47F3-83AC-A2BA07EA4879}"/>
          </ac:spMkLst>
        </pc:spChg>
        <pc:spChg chg="add mod">
          <ac:chgData name="Alison Rees" userId="S::alison@alcoholeducationtrust.org::643807b7-95c8-4d06-bfbd-2c8a4c2b8f9b" providerId="AD" clId="Web-{749301E8-AE19-408C-9E91-1497E674AC7D}" dt="2021-02-24T11:55:05.968" v="306" actId="20577"/>
          <ac:spMkLst>
            <pc:docMk/>
            <pc:sldMk cId="1629568145" sldId="275"/>
            <ac:spMk id="11" creationId="{BA87FF79-E694-4AF8-A4EB-428C489C4E6D}"/>
          </ac:spMkLst>
        </pc:spChg>
      </pc:sldChg>
    </pc:docChg>
  </pc:docChgLst>
  <pc:docChgLst>
    <pc:chgData name="Alison Rees" userId="S::alison@alcoholeducationtrust.org::643807b7-95c8-4d06-bfbd-2c8a4c2b8f9b" providerId="AD" clId="Web-{4A0EDB8C-2018-44D3-B98B-E03D385A9743}"/>
    <pc:docChg chg="modSld">
      <pc:chgData name="Alison Rees" userId="S::alison@alcoholeducationtrust.org::643807b7-95c8-4d06-bfbd-2c8a4c2b8f9b" providerId="AD" clId="Web-{4A0EDB8C-2018-44D3-B98B-E03D385A9743}" dt="2021-03-30T15:59:58.949" v="56" actId="20577"/>
      <pc:docMkLst>
        <pc:docMk/>
      </pc:docMkLst>
      <pc:sldChg chg="modSp">
        <pc:chgData name="Alison Rees" userId="S::alison@alcoholeducationtrust.org::643807b7-95c8-4d06-bfbd-2c8a4c2b8f9b" providerId="AD" clId="Web-{4A0EDB8C-2018-44D3-B98B-E03D385A9743}" dt="2021-03-30T15:59:17.823" v="38" actId="20577"/>
        <pc:sldMkLst>
          <pc:docMk/>
          <pc:sldMk cId="2781853542" sldId="278"/>
        </pc:sldMkLst>
        <pc:spChg chg="mod">
          <ac:chgData name="Alison Rees" userId="S::alison@alcoholeducationtrust.org::643807b7-95c8-4d06-bfbd-2c8a4c2b8f9b" providerId="AD" clId="Web-{4A0EDB8C-2018-44D3-B98B-E03D385A9743}" dt="2021-03-30T15:59:17.823" v="38" actId="20577"/>
          <ac:spMkLst>
            <pc:docMk/>
            <pc:sldMk cId="2781853542" sldId="278"/>
            <ac:spMk id="3" creationId="{3DE4F073-6B3B-4C03-B1AD-6FDC6D1D1FF7}"/>
          </ac:spMkLst>
        </pc:spChg>
      </pc:sldChg>
      <pc:sldChg chg="modSp">
        <pc:chgData name="Alison Rees" userId="S::alison@alcoholeducationtrust.org::643807b7-95c8-4d06-bfbd-2c8a4c2b8f9b" providerId="AD" clId="Web-{4A0EDB8C-2018-44D3-B98B-E03D385A9743}" dt="2021-03-30T15:59:58.949" v="56" actId="20577"/>
        <pc:sldMkLst>
          <pc:docMk/>
          <pc:sldMk cId="823628415" sldId="279"/>
        </pc:sldMkLst>
        <pc:spChg chg="mod">
          <ac:chgData name="Alison Rees" userId="S::alison@alcoholeducationtrust.org::643807b7-95c8-4d06-bfbd-2c8a4c2b8f9b" providerId="AD" clId="Web-{4A0EDB8C-2018-44D3-B98B-E03D385A9743}" dt="2021-03-30T15:59:58.949" v="56" actId="20577"/>
          <ac:spMkLst>
            <pc:docMk/>
            <pc:sldMk cId="823628415" sldId="279"/>
            <ac:spMk id="3" creationId="{E149B877-302B-4A80-9BD6-742BEC8631B5}"/>
          </ac:spMkLst>
        </pc:spChg>
        <pc:spChg chg="ord">
          <ac:chgData name="Alison Rees" userId="S::alison@alcoholeducationtrust.org::643807b7-95c8-4d06-bfbd-2c8a4c2b8f9b" providerId="AD" clId="Web-{4A0EDB8C-2018-44D3-B98B-E03D385A9743}" dt="2021-03-30T15:59:37.277" v="39"/>
          <ac:spMkLst>
            <pc:docMk/>
            <pc:sldMk cId="823628415" sldId="279"/>
            <ac:spMk id="7" creationId="{8CE4AA68-D8ED-DC43-ADA6-A6FD9D26BA81}"/>
          </ac:spMkLst>
        </pc:spChg>
      </pc:sldChg>
    </pc:docChg>
  </pc:docChgLst>
  <pc:docChgLst>
    <pc:chgData name="Alison Rees" userId="S::alison@alcoholeducationtrust.org::643807b7-95c8-4d06-bfbd-2c8a4c2b8f9b" providerId="AD" clId="Web-{81C08E59-C464-43F2-846F-DC2F283A2645}"/>
    <pc:docChg chg="modSld">
      <pc:chgData name="Alison Rees" userId="S::alison@alcoholeducationtrust.org::643807b7-95c8-4d06-bfbd-2c8a4c2b8f9b" providerId="AD" clId="Web-{81C08E59-C464-43F2-846F-DC2F283A2645}" dt="2021-03-30T15:36:16.531" v="138" actId="20577"/>
      <pc:docMkLst>
        <pc:docMk/>
      </pc:docMkLst>
      <pc:sldChg chg="modSp modNotes">
        <pc:chgData name="Alison Rees" userId="S::alison@alcoholeducationtrust.org::643807b7-95c8-4d06-bfbd-2c8a4c2b8f9b" providerId="AD" clId="Web-{81C08E59-C464-43F2-846F-DC2F283A2645}" dt="2021-03-30T15:36:16.531" v="138" actId="20577"/>
        <pc:sldMkLst>
          <pc:docMk/>
          <pc:sldMk cId="2123169289" sldId="277"/>
        </pc:sldMkLst>
        <pc:spChg chg="mod">
          <ac:chgData name="Alison Rees" userId="S::alison@alcoholeducationtrust.org::643807b7-95c8-4d06-bfbd-2c8a4c2b8f9b" providerId="AD" clId="Web-{81C08E59-C464-43F2-846F-DC2F283A2645}" dt="2021-03-30T15:36:16.531" v="138" actId="20577"/>
          <ac:spMkLst>
            <pc:docMk/>
            <pc:sldMk cId="2123169289" sldId="277"/>
            <ac:spMk id="11" creationId="{BA87FF79-E694-4AF8-A4EB-428C489C4E6D}"/>
          </ac:spMkLst>
        </pc:spChg>
      </pc:sldChg>
    </pc:docChg>
  </pc:docChgLst>
  <pc:docChgLst>
    <pc:chgData name="Alison Rees" userId="S::alison@alcoholeducationtrust.org::643807b7-95c8-4d06-bfbd-2c8a4c2b8f9b" providerId="AD" clId="Web-{88EB6358-31DC-4708-84FB-363CFF615A42}"/>
    <pc:docChg chg="addSld modSld sldOrd">
      <pc:chgData name="Alison Rees" userId="S::alison@alcoholeducationtrust.org::643807b7-95c8-4d06-bfbd-2c8a4c2b8f9b" providerId="AD" clId="Web-{88EB6358-31DC-4708-84FB-363CFF615A42}" dt="2021-03-12T14:39:59.482" v="139" actId="14100"/>
      <pc:docMkLst>
        <pc:docMk/>
      </pc:docMkLst>
      <pc:sldChg chg="addSp delSp modSp">
        <pc:chgData name="Alison Rees" userId="S::alison@alcoholeducationtrust.org::643807b7-95c8-4d06-bfbd-2c8a4c2b8f9b" providerId="AD" clId="Web-{88EB6358-31DC-4708-84FB-363CFF615A42}" dt="2021-03-12T14:39:59.482" v="139" actId="14100"/>
        <pc:sldMkLst>
          <pc:docMk/>
          <pc:sldMk cId="1629568145" sldId="275"/>
        </pc:sldMkLst>
        <pc:spChg chg="del mod">
          <ac:chgData name="Alison Rees" userId="S::alison@alcoholeducationtrust.org::643807b7-95c8-4d06-bfbd-2c8a4c2b8f9b" providerId="AD" clId="Web-{88EB6358-31DC-4708-84FB-363CFF615A42}" dt="2021-03-12T14:16:01.812" v="121"/>
          <ac:spMkLst>
            <pc:docMk/>
            <pc:sldMk cId="1629568145" sldId="275"/>
            <ac:spMk id="5" creationId="{F72A3461-63E2-40DA-9B2D-D4A344E086F5}"/>
          </ac:spMkLst>
        </pc:spChg>
        <pc:spChg chg="add del mod">
          <ac:chgData name="Alison Rees" userId="S::alison@alcoholeducationtrust.org::643807b7-95c8-4d06-bfbd-2c8a4c2b8f9b" providerId="AD" clId="Web-{88EB6358-31DC-4708-84FB-363CFF615A42}" dt="2021-03-12T14:39:47.013" v="136"/>
          <ac:spMkLst>
            <pc:docMk/>
            <pc:sldMk cId="1629568145" sldId="275"/>
            <ac:spMk id="6" creationId="{EB810566-3841-4609-B63F-56AC5CFA23B1}"/>
          </ac:spMkLst>
        </pc:spChg>
        <pc:spChg chg="mod">
          <ac:chgData name="Alison Rees" userId="S::alison@alcoholeducationtrust.org::643807b7-95c8-4d06-bfbd-2c8a4c2b8f9b" providerId="AD" clId="Web-{88EB6358-31DC-4708-84FB-363CFF615A42}" dt="2021-03-12T14:39:59.482" v="139" actId="14100"/>
          <ac:spMkLst>
            <pc:docMk/>
            <pc:sldMk cId="1629568145" sldId="275"/>
            <ac:spMk id="11" creationId="{BA87FF79-E694-4AF8-A4EB-428C489C4E6D}"/>
          </ac:spMkLst>
        </pc:spChg>
        <pc:spChg chg="add mod">
          <ac:chgData name="Alison Rees" userId="S::alison@alcoholeducationtrust.org::643807b7-95c8-4d06-bfbd-2c8a4c2b8f9b" providerId="AD" clId="Web-{88EB6358-31DC-4708-84FB-363CFF615A42}" dt="2021-03-12T14:15:39.296" v="119" actId="14100"/>
          <ac:spMkLst>
            <pc:docMk/>
            <pc:sldMk cId="1629568145" sldId="275"/>
            <ac:spMk id="14" creationId="{A4234899-5C51-4C16-A65F-5B0A77871EFD}"/>
          </ac:spMkLst>
        </pc:spChg>
        <pc:picChg chg="add del mod modCrop">
          <ac:chgData name="Alison Rees" userId="S::alison@alcoholeducationtrust.org::643807b7-95c8-4d06-bfbd-2c8a4c2b8f9b" providerId="AD" clId="Web-{88EB6358-31DC-4708-84FB-363CFF615A42}" dt="2021-03-12T14:14:42.591" v="104"/>
          <ac:picMkLst>
            <pc:docMk/>
            <pc:sldMk cId="1629568145" sldId="275"/>
            <ac:picMk id="2" creationId="{C3818D78-C023-4493-A4C0-80F3D941B7EE}"/>
          </ac:picMkLst>
        </pc:picChg>
        <pc:picChg chg="add mod modCrop">
          <ac:chgData name="Alison Rees" userId="S::alison@alcoholeducationtrust.org::643807b7-95c8-4d06-bfbd-2c8a4c2b8f9b" providerId="AD" clId="Web-{88EB6358-31DC-4708-84FB-363CFF615A42}" dt="2021-03-12T14:13:03.511" v="97" actId="1076"/>
          <ac:picMkLst>
            <pc:docMk/>
            <pc:sldMk cId="1629568145" sldId="275"/>
            <ac:picMk id="3" creationId="{6C2F5DA0-CDE6-4D38-94D6-EF89101A35FD}"/>
          </ac:picMkLst>
        </pc:picChg>
        <pc:picChg chg="add mod">
          <ac:chgData name="Alison Rees" userId="S::alison@alcoholeducationtrust.org::643807b7-95c8-4d06-bfbd-2c8a4c2b8f9b" providerId="AD" clId="Web-{88EB6358-31DC-4708-84FB-363CFF615A42}" dt="2021-03-12T14:04:18.466" v="71" actId="1076"/>
          <ac:picMkLst>
            <pc:docMk/>
            <pc:sldMk cId="1629568145" sldId="275"/>
            <ac:picMk id="4" creationId="{2534E3C8-1B70-46CB-A0C5-5CE48EF8A468}"/>
          </ac:picMkLst>
        </pc:picChg>
        <pc:picChg chg="add mod modCrop">
          <ac:chgData name="Alison Rees" userId="S::alison@alcoholeducationtrust.org::643807b7-95c8-4d06-bfbd-2c8a4c2b8f9b" providerId="AD" clId="Web-{88EB6358-31DC-4708-84FB-363CFF615A42}" dt="2021-03-12T14:13:12.448" v="100" actId="1076"/>
          <ac:picMkLst>
            <pc:docMk/>
            <pc:sldMk cId="1629568145" sldId="275"/>
            <ac:picMk id="7" creationId="{9AA3646D-F22B-485B-AAB8-58C26A8BC0AA}"/>
          </ac:picMkLst>
        </pc:picChg>
        <pc:picChg chg="add del mod">
          <ac:chgData name="Alison Rees" userId="S::alison@alcoholeducationtrust.org::643807b7-95c8-4d06-bfbd-2c8a4c2b8f9b" providerId="AD" clId="Web-{88EB6358-31DC-4708-84FB-363CFF615A42}" dt="2021-03-12T14:10:15.960" v="81"/>
          <ac:picMkLst>
            <pc:docMk/>
            <pc:sldMk cId="1629568145" sldId="275"/>
            <ac:picMk id="9" creationId="{4EA99760-F3B8-4114-8EA3-D0BBD2515465}"/>
          </ac:picMkLst>
        </pc:picChg>
        <pc:picChg chg="add mod">
          <ac:chgData name="Alison Rees" userId="S::alison@alcoholeducationtrust.org::643807b7-95c8-4d06-bfbd-2c8a4c2b8f9b" providerId="AD" clId="Web-{88EB6358-31DC-4708-84FB-363CFF615A42}" dt="2021-03-12T14:38:27.621" v="124" actId="1076"/>
          <ac:picMkLst>
            <pc:docMk/>
            <pc:sldMk cId="1629568145" sldId="275"/>
            <ac:picMk id="12" creationId="{E5C9B814-BE8E-425E-9957-D0C38E252E87}"/>
          </ac:picMkLst>
        </pc:picChg>
        <pc:picChg chg="add mod">
          <ac:chgData name="Alison Rees" userId="S::alison@alcoholeducationtrust.org::643807b7-95c8-4d06-bfbd-2c8a4c2b8f9b" providerId="AD" clId="Web-{88EB6358-31DC-4708-84FB-363CFF615A42}" dt="2021-03-12T14:13:14.761" v="101" actId="1076"/>
          <ac:picMkLst>
            <pc:docMk/>
            <pc:sldMk cId="1629568145" sldId="275"/>
            <ac:picMk id="13" creationId="{A57B4707-47BA-498F-82FF-998DDA5A02BA}"/>
          </ac:picMkLst>
        </pc:picChg>
      </pc:sldChg>
      <pc:sldChg chg="delSp modSp add ord replId">
        <pc:chgData name="Alison Rees" userId="S::alison@alcoholeducationtrust.org::643807b7-95c8-4d06-bfbd-2c8a4c2b8f9b" providerId="AD" clId="Web-{88EB6358-31DC-4708-84FB-363CFF615A42}" dt="2021-03-12T14:39:40.904" v="135"/>
        <pc:sldMkLst>
          <pc:docMk/>
          <pc:sldMk cId="2123169289" sldId="277"/>
        </pc:sldMkLst>
        <pc:spChg chg="mod">
          <ac:chgData name="Alison Rees" userId="S::alison@alcoholeducationtrust.org::643807b7-95c8-4d06-bfbd-2c8a4c2b8f9b" providerId="AD" clId="Web-{88EB6358-31DC-4708-84FB-363CFF615A42}" dt="2021-03-12T14:39:35.232" v="134" actId="14100"/>
          <ac:spMkLst>
            <pc:docMk/>
            <pc:sldMk cId="2123169289" sldId="277"/>
            <ac:spMk id="6" creationId="{EB810566-3841-4609-B63F-56AC5CFA23B1}"/>
          </ac:spMkLst>
        </pc:spChg>
        <pc:spChg chg="del">
          <ac:chgData name="Alison Rees" userId="S::alison@alcoholeducationtrust.org::643807b7-95c8-4d06-bfbd-2c8a4c2b8f9b" providerId="AD" clId="Web-{88EB6358-31DC-4708-84FB-363CFF615A42}" dt="2021-03-12T14:39:09.419" v="131"/>
          <ac:spMkLst>
            <pc:docMk/>
            <pc:sldMk cId="2123169289" sldId="277"/>
            <ac:spMk id="14" creationId="{A4234899-5C51-4C16-A65F-5B0A77871EFD}"/>
          </ac:spMkLst>
        </pc:spChg>
        <pc:picChg chg="del">
          <ac:chgData name="Alison Rees" userId="S::alison@alcoholeducationtrust.org::643807b7-95c8-4d06-bfbd-2c8a4c2b8f9b" providerId="AD" clId="Web-{88EB6358-31DC-4708-84FB-363CFF615A42}" dt="2021-03-12T14:39:04.903" v="127"/>
          <ac:picMkLst>
            <pc:docMk/>
            <pc:sldMk cId="2123169289" sldId="277"/>
            <ac:picMk id="3" creationId="{6C2F5DA0-CDE6-4D38-94D6-EF89101A35FD}"/>
          </ac:picMkLst>
        </pc:picChg>
        <pc:picChg chg="del">
          <ac:chgData name="Alison Rees" userId="S::alison@alcoholeducationtrust.org::643807b7-95c8-4d06-bfbd-2c8a4c2b8f9b" providerId="AD" clId="Web-{88EB6358-31DC-4708-84FB-363CFF615A42}" dt="2021-03-12T14:39:04.372" v="126"/>
          <ac:picMkLst>
            <pc:docMk/>
            <pc:sldMk cId="2123169289" sldId="277"/>
            <ac:picMk id="4" creationId="{2534E3C8-1B70-46CB-A0C5-5CE48EF8A468}"/>
          </ac:picMkLst>
        </pc:picChg>
        <pc:picChg chg="del">
          <ac:chgData name="Alison Rees" userId="S::alison@alcoholeducationtrust.org::643807b7-95c8-4d06-bfbd-2c8a4c2b8f9b" providerId="AD" clId="Web-{88EB6358-31DC-4708-84FB-363CFF615A42}" dt="2021-03-12T14:39:05.419" v="128"/>
          <ac:picMkLst>
            <pc:docMk/>
            <pc:sldMk cId="2123169289" sldId="277"/>
            <ac:picMk id="7" creationId="{9AA3646D-F22B-485B-AAB8-58C26A8BC0AA}"/>
          </ac:picMkLst>
        </pc:picChg>
        <pc:picChg chg="del">
          <ac:chgData name="Alison Rees" userId="S::alison@alcoholeducationtrust.org::643807b7-95c8-4d06-bfbd-2c8a4c2b8f9b" providerId="AD" clId="Web-{88EB6358-31DC-4708-84FB-363CFF615A42}" dt="2021-03-12T14:39:06.403" v="130"/>
          <ac:picMkLst>
            <pc:docMk/>
            <pc:sldMk cId="2123169289" sldId="277"/>
            <ac:picMk id="12" creationId="{E5C9B814-BE8E-425E-9957-D0C38E252E87}"/>
          </ac:picMkLst>
        </pc:picChg>
        <pc:picChg chg="del">
          <ac:chgData name="Alison Rees" userId="S::alison@alcoholeducationtrust.org::643807b7-95c8-4d06-bfbd-2c8a4c2b8f9b" providerId="AD" clId="Web-{88EB6358-31DC-4708-84FB-363CFF615A42}" dt="2021-03-12T14:39:05.887" v="129"/>
          <ac:picMkLst>
            <pc:docMk/>
            <pc:sldMk cId="2123169289" sldId="277"/>
            <ac:picMk id="13" creationId="{A57B4707-47BA-498F-82FF-998DDA5A02BA}"/>
          </ac:picMkLst>
        </pc:picChg>
      </pc:sldChg>
    </pc:docChg>
  </pc:docChgLst>
  <pc:docChgLst>
    <pc:chgData name="Alison Rees" userId="S::alison@alcoholeducationtrust.org::643807b7-95c8-4d06-bfbd-2c8a4c2b8f9b" providerId="AD" clId="Web-{167A6913-81B4-46ED-9805-9B91C2F0E699}"/>
    <pc:docChg chg="modSld">
      <pc:chgData name="Alison Rees" userId="S::alison@alcoholeducationtrust.org::643807b7-95c8-4d06-bfbd-2c8a4c2b8f9b" providerId="AD" clId="Web-{167A6913-81B4-46ED-9805-9B91C2F0E699}" dt="2021-03-22T11:41:21.203" v="8"/>
      <pc:docMkLst>
        <pc:docMk/>
      </pc:docMkLst>
      <pc:sldChg chg="modSp modNotes">
        <pc:chgData name="Alison Rees" userId="S::alison@alcoholeducationtrust.org::643807b7-95c8-4d06-bfbd-2c8a4c2b8f9b" providerId="AD" clId="Web-{167A6913-81B4-46ED-9805-9B91C2F0E699}" dt="2021-03-22T11:41:08.656" v="6"/>
        <pc:sldMkLst>
          <pc:docMk/>
          <pc:sldMk cId="990243649" sldId="271"/>
        </pc:sldMkLst>
        <pc:spChg chg="mod ord">
          <ac:chgData name="Alison Rees" userId="S::alison@alcoholeducationtrust.org::643807b7-95c8-4d06-bfbd-2c8a4c2b8f9b" providerId="AD" clId="Web-{167A6913-81B4-46ED-9805-9B91C2F0E699}" dt="2021-03-22T11:41:01.531" v="4"/>
          <ac:spMkLst>
            <pc:docMk/>
            <pc:sldMk cId="990243649" sldId="271"/>
            <ac:spMk id="33" creationId="{212C48D4-0009-C94B-8220-508B6017F3A4}"/>
          </ac:spMkLst>
        </pc:spChg>
        <pc:picChg chg="mod modCrop">
          <ac:chgData name="Alison Rees" userId="S::alison@alcoholeducationtrust.org::643807b7-95c8-4d06-bfbd-2c8a4c2b8f9b" providerId="AD" clId="Web-{167A6913-81B4-46ED-9805-9B91C2F0E699}" dt="2021-03-22T11:40:15.811" v="1"/>
          <ac:picMkLst>
            <pc:docMk/>
            <pc:sldMk cId="990243649" sldId="271"/>
            <ac:picMk id="24" creationId="{495A0424-0DF5-AE43-8F9C-0144442187D2}"/>
          </ac:picMkLst>
        </pc:picChg>
      </pc:sldChg>
      <pc:sldChg chg="modNotes">
        <pc:chgData name="Alison Rees" userId="S::alison@alcoholeducationtrust.org::643807b7-95c8-4d06-bfbd-2c8a4c2b8f9b" providerId="AD" clId="Web-{167A6913-81B4-46ED-9805-9B91C2F0E699}" dt="2021-03-22T11:41:21.203" v="8"/>
        <pc:sldMkLst>
          <pc:docMk/>
          <pc:sldMk cId="512758492" sldId="276"/>
        </pc:sldMkLst>
      </pc:sldChg>
    </pc:docChg>
  </pc:docChgLst>
  <pc:docChgLst>
    <pc:chgData name="Alison Rees" userId="S::alison@alcoholeducationtrust.org::643807b7-95c8-4d06-bfbd-2c8a4c2b8f9b" providerId="AD" clId="Web-{75EAD92A-0A71-484A-9C41-D2AD5FC25A19}"/>
    <pc:docChg chg="addSld modSld">
      <pc:chgData name="Alison Rees" userId="S::alison@alcoholeducationtrust.org::643807b7-95c8-4d06-bfbd-2c8a4c2b8f9b" providerId="AD" clId="Web-{75EAD92A-0A71-484A-9C41-D2AD5FC25A19}" dt="2021-03-19T15:49:10.124" v="482"/>
      <pc:docMkLst>
        <pc:docMk/>
      </pc:docMkLst>
      <pc:sldChg chg="delSp">
        <pc:chgData name="Alison Rees" userId="S::alison@alcoholeducationtrust.org::643807b7-95c8-4d06-bfbd-2c8a4c2b8f9b" providerId="AD" clId="Web-{75EAD92A-0A71-484A-9C41-D2AD5FC25A19}" dt="2021-03-19T14:23:05.078" v="36"/>
        <pc:sldMkLst>
          <pc:docMk/>
          <pc:sldMk cId="3827759321" sldId="267"/>
        </pc:sldMkLst>
        <pc:picChg chg="del">
          <ac:chgData name="Alison Rees" userId="S::alison@alcoholeducationtrust.org::643807b7-95c8-4d06-bfbd-2c8a4c2b8f9b" providerId="AD" clId="Web-{75EAD92A-0A71-484A-9C41-D2AD5FC25A19}" dt="2021-03-19T14:23:05.078" v="36"/>
          <ac:picMkLst>
            <pc:docMk/>
            <pc:sldMk cId="3827759321" sldId="267"/>
            <ac:picMk id="36" creationId="{00000000-0000-0000-0000-000000000000}"/>
          </ac:picMkLst>
        </pc:picChg>
      </pc:sldChg>
      <pc:sldChg chg="modSp">
        <pc:chgData name="Alison Rees" userId="S::alison@alcoholeducationtrust.org::643807b7-95c8-4d06-bfbd-2c8a4c2b8f9b" providerId="AD" clId="Web-{75EAD92A-0A71-484A-9C41-D2AD5FC25A19}" dt="2021-03-19T14:27:22.764" v="119" actId="1076"/>
        <pc:sldMkLst>
          <pc:docMk/>
          <pc:sldMk cId="3736606348" sldId="272"/>
        </pc:sldMkLst>
        <pc:spChg chg="mod">
          <ac:chgData name="Alison Rees" userId="S::alison@alcoholeducationtrust.org::643807b7-95c8-4d06-bfbd-2c8a4c2b8f9b" providerId="AD" clId="Web-{75EAD92A-0A71-484A-9C41-D2AD5FC25A19}" dt="2021-03-19T14:27:22.764" v="119" actId="1076"/>
          <ac:spMkLst>
            <pc:docMk/>
            <pc:sldMk cId="3736606348" sldId="272"/>
            <ac:spMk id="5" creationId="{894EC3DC-45DD-9A45-A163-C9C55D102CCC}"/>
          </ac:spMkLst>
        </pc:spChg>
      </pc:sldChg>
      <pc:sldChg chg="addSp delSp modSp">
        <pc:chgData name="Alison Rees" userId="S::alison@alcoholeducationtrust.org::643807b7-95c8-4d06-bfbd-2c8a4c2b8f9b" providerId="AD" clId="Web-{75EAD92A-0A71-484A-9C41-D2AD5FC25A19}" dt="2021-03-19T15:47:53.870" v="475"/>
        <pc:sldMkLst>
          <pc:docMk/>
          <pc:sldMk cId="512758492" sldId="276"/>
        </pc:sldMkLst>
        <pc:spChg chg="mod ord">
          <ac:chgData name="Alison Rees" userId="S::alison@alcoholeducationtrust.org::643807b7-95c8-4d06-bfbd-2c8a4c2b8f9b" providerId="AD" clId="Web-{75EAD92A-0A71-484A-9C41-D2AD5FC25A19}" dt="2021-03-19T15:47:53.870" v="475"/>
          <ac:spMkLst>
            <pc:docMk/>
            <pc:sldMk cId="512758492" sldId="276"/>
            <ac:spMk id="5" creationId="{F72A3461-63E2-40DA-9B2D-D4A344E086F5}"/>
          </ac:spMkLst>
        </pc:spChg>
        <pc:spChg chg="add del">
          <ac:chgData name="Alison Rees" userId="S::alison@alcoholeducationtrust.org::643807b7-95c8-4d06-bfbd-2c8a4c2b8f9b" providerId="AD" clId="Web-{75EAD92A-0A71-484A-9C41-D2AD5FC25A19}" dt="2021-03-19T15:47:52.463" v="469"/>
          <ac:spMkLst>
            <pc:docMk/>
            <pc:sldMk cId="512758492" sldId="276"/>
            <ac:spMk id="9" creationId="{900DFFD0-1FCA-483B-95FE-7E02E48B5E8D}"/>
          </ac:spMkLst>
        </pc:spChg>
        <pc:spChg chg="mod">
          <ac:chgData name="Alison Rees" userId="S::alison@alcoholeducationtrust.org::643807b7-95c8-4d06-bfbd-2c8a4c2b8f9b" providerId="AD" clId="Web-{75EAD92A-0A71-484A-9C41-D2AD5FC25A19}" dt="2021-03-19T15:47:52.510" v="470" actId="20577"/>
          <ac:spMkLst>
            <pc:docMk/>
            <pc:sldMk cId="512758492" sldId="276"/>
            <ac:spMk id="10" creationId="{1B56C8B9-B864-47F3-83AC-A2BA07EA4879}"/>
          </ac:spMkLst>
        </pc:spChg>
        <pc:spChg chg="mod">
          <ac:chgData name="Alison Rees" userId="S::alison@alcoholeducationtrust.org::643807b7-95c8-4d06-bfbd-2c8a4c2b8f9b" providerId="AD" clId="Web-{75EAD92A-0A71-484A-9C41-D2AD5FC25A19}" dt="2021-03-19T15:46:46.803" v="454" actId="1076"/>
          <ac:spMkLst>
            <pc:docMk/>
            <pc:sldMk cId="512758492" sldId="276"/>
            <ac:spMk id="11" creationId="{BA87FF79-E694-4AF8-A4EB-428C489C4E6D}"/>
          </ac:spMkLst>
        </pc:spChg>
        <pc:spChg chg="add del">
          <ac:chgData name="Alison Rees" userId="S::alison@alcoholeducationtrust.org::643807b7-95c8-4d06-bfbd-2c8a4c2b8f9b" providerId="AD" clId="Web-{75EAD92A-0A71-484A-9C41-D2AD5FC25A19}" dt="2021-03-19T15:46:50.006" v="468"/>
          <ac:spMkLst>
            <pc:docMk/>
            <pc:sldMk cId="512758492" sldId="276"/>
            <ac:spMk id="13" creationId="{8AA17F7E-E29F-466C-A508-8FD97D6DCC0D}"/>
          </ac:spMkLst>
        </pc:spChg>
        <pc:spChg chg="add mod">
          <ac:chgData name="Alison Rees" userId="S::alison@alcoholeducationtrust.org::643807b7-95c8-4d06-bfbd-2c8a4c2b8f9b" providerId="AD" clId="Web-{75EAD92A-0A71-484A-9C41-D2AD5FC25A19}" dt="2021-03-19T15:46:22.864" v="453" actId="20577"/>
          <ac:spMkLst>
            <pc:docMk/>
            <pc:sldMk cId="512758492" sldId="276"/>
            <ac:spMk id="18" creationId="{4C34067D-7847-43CB-8A6C-95FAE99F25E2}"/>
          </ac:spMkLst>
        </pc:spChg>
        <pc:grpChg chg="mod">
          <ac:chgData name="Alison Rees" userId="S::alison@alcoholeducationtrust.org::643807b7-95c8-4d06-bfbd-2c8a4c2b8f9b" providerId="AD" clId="Web-{75EAD92A-0A71-484A-9C41-D2AD5FC25A19}" dt="2021-03-19T15:46:46.881" v="456" actId="1076"/>
          <ac:grpSpMkLst>
            <pc:docMk/>
            <pc:sldMk cId="512758492" sldId="276"/>
            <ac:grpSpMk id="7" creationId="{E2D002E8-7F20-416F-9627-E0512A4DAE78}"/>
          </ac:grpSpMkLst>
        </pc:grpChg>
        <pc:picChg chg="mod">
          <ac:chgData name="Alison Rees" userId="S::alison@alcoholeducationtrust.org::643807b7-95c8-4d06-bfbd-2c8a4c2b8f9b" providerId="AD" clId="Web-{75EAD92A-0A71-484A-9C41-D2AD5FC25A19}" dt="2021-03-19T15:47:53.698" v="474" actId="1076"/>
          <ac:picMkLst>
            <pc:docMk/>
            <pc:sldMk cId="512758492" sldId="276"/>
            <ac:picMk id="2" creationId="{CA204854-D74C-4259-B890-11E79869CECC}"/>
          </ac:picMkLst>
        </pc:picChg>
        <pc:picChg chg="del">
          <ac:chgData name="Alison Rees" userId="S::alison@alcoholeducationtrust.org::643807b7-95c8-4d06-bfbd-2c8a4c2b8f9b" providerId="AD" clId="Web-{75EAD92A-0A71-484A-9C41-D2AD5FC25A19}" dt="2021-03-19T14:26:40.512" v="113"/>
          <ac:picMkLst>
            <pc:docMk/>
            <pc:sldMk cId="512758492" sldId="276"/>
            <ac:picMk id="9" creationId="{2F7679B3-2774-4E20-89F2-935FF370D53E}"/>
          </ac:picMkLst>
        </pc:picChg>
        <pc:picChg chg="mod">
          <ac:chgData name="Alison Rees" userId="S::alison@alcoholeducationtrust.org::643807b7-95c8-4d06-bfbd-2c8a4c2b8f9b" providerId="AD" clId="Web-{75EAD92A-0A71-484A-9C41-D2AD5FC25A19}" dt="2021-03-19T15:46:46.897" v="457" actId="1076"/>
          <ac:picMkLst>
            <pc:docMk/>
            <pc:sldMk cId="512758492" sldId="276"/>
            <ac:picMk id="12" creationId="{E0940DDA-5055-481C-818C-48A459CB5E1C}"/>
          </ac:picMkLst>
        </pc:picChg>
        <pc:picChg chg="del">
          <ac:chgData name="Alison Rees" userId="S::alison@alcoholeducationtrust.org::643807b7-95c8-4d06-bfbd-2c8a4c2b8f9b" providerId="AD" clId="Web-{75EAD92A-0A71-484A-9C41-D2AD5FC25A19}" dt="2021-03-19T14:24:25.160" v="64"/>
          <ac:picMkLst>
            <pc:docMk/>
            <pc:sldMk cId="512758492" sldId="276"/>
            <ac:picMk id="13" creationId="{03C6467D-499C-407A-B100-90B85CCAB89A}"/>
          </ac:picMkLst>
        </pc:picChg>
        <pc:picChg chg="mod">
          <ac:chgData name="Alison Rees" userId="S::alison@alcoholeducationtrust.org::643807b7-95c8-4d06-bfbd-2c8a4c2b8f9b" providerId="AD" clId="Web-{75EAD92A-0A71-484A-9C41-D2AD5FC25A19}" dt="2021-03-19T15:46:46.928" v="458" actId="1076"/>
          <ac:picMkLst>
            <pc:docMk/>
            <pc:sldMk cId="512758492" sldId="276"/>
            <ac:picMk id="16" creationId="{475100D4-6FFE-4478-9803-5F3E80869820}"/>
          </ac:picMkLst>
        </pc:picChg>
        <pc:picChg chg="mod">
          <ac:chgData name="Alison Rees" userId="S::alison@alcoholeducationtrust.org::643807b7-95c8-4d06-bfbd-2c8a4c2b8f9b" providerId="AD" clId="Web-{75EAD92A-0A71-484A-9C41-D2AD5FC25A19}" dt="2021-03-19T15:46:46.944" v="459" actId="1076"/>
          <ac:picMkLst>
            <pc:docMk/>
            <pc:sldMk cId="512758492" sldId="276"/>
            <ac:picMk id="17" creationId="{32096F68-C43F-4C17-BEC2-C44AF3BB6A09}"/>
          </ac:picMkLst>
        </pc:picChg>
        <pc:picChg chg="mod">
          <ac:chgData name="Alison Rees" userId="S::alison@alcoholeducationtrust.org::643807b7-95c8-4d06-bfbd-2c8a4c2b8f9b" providerId="AD" clId="Web-{75EAD92A-0A71-484A-9C41-D2AD5FC25A19}" dt="2021-03-19T15:46:46.944" v="460" actId="1076"/>
          <ac:picMkLst>
            <pc:docMk/>
            <pc:sldMk cId="512758492" sldId="276"/>
            <ac:picMk id="19" creationId="{7ED26C5B-A748-4795-B549-9FEDB95BC454}"/>
          </ac:picMkLst>
        </pc:picChg>
        <pc:picChg chg="mod">
          <ac:chgData name="Alison Rees" userId="S::alison@alcoholeducationtrust.org::643807b7-95c8-4d06-bfbd-2c8a4c2b8f9b" providerId="AD" clId="Web-{75EAD92A-0A71-484A-9C41-D2AD5FC25A19}" dt="2021-03-19T15:46:46.959" v="461" actId="1076"/>
          <ac:picMkLst>
            <pc:docMk/>
            <pc:sldMk cId="512758492" sldId="276"/>
            <ac:picMk id="21" creationId="{27BA89FB-C365-4278-80EB-F1B1082257EE}"/>
          </ac:picMkLst>
        </pc:picChg>
        <pc:cxnChg chg="mod">
          <ac:chgData name="Alison Rees" userId="S::alison@alcoholeducationtrust.org::643807b7-95c8-4d06-bfbd-2c8a4c2b8f9b" providerId="AD" clId="Web-{75EAD92A-0A71-484A-9C41-D2AD5FC25A19}" dt="2021-03-19T15:46:46.975" v="462" actId="1076"/>
          <ac:cxnSpMkLst>
            <pc:docMk/>
            <pc:sldMk cId="512758492" sldId="276"/>
            <ac:cxnSpMk id="25" creationId="{976459C5-4239-454C-8507-E8CFBF6AF1F3}"/>
          </ac:cxnSpMkLst>
        </pc:cxnChg>
        <pc:cxnChg chg="mod">
          <ac:chgData name="Alison Rees" userId="S::alison@alcoholeducationtrust.org::643807b7-95c8-4d06-bfbd-2c8a4c2b8f9b" providerId="AD" clId="Web-{75EAD92A-0A71-484A-9C41-D2AD5FC25A19}" dt="2021-03-19T15:46:46.975" v="463" actId="1076"/>
          <ac:cxnSpMkLst>
            <pc:docMk/>
            <pc:sldMk cId="512758492" sldId="276"/>
            <ac:cxnSpMk id="26" creationId="{C34AF37B-0DE8-4FD4-AF5A-A129BD68C51A}"/>
          </ac:cxnSpMkLst>
        </pc:cxnChg>
        <pc:cxnChg chg="mod">
          <ac:chgData name="Alison Rees" userId="S::alison@alcoholeducationtrust.org::643807b7-95c8-4d06-bfbd-2c8a4c2b8f9b" providerId="AD" clId="Web-{75EAD92A-0A71-484A-9C41-D2AD5FC25A19}" dt="2021-03-19T15:46:46.975" v="464" actId="1076"/>
          <ac:cxnSpMkLst>
            <pc:docMk/>
            <pc:sldMk cId="512758492" sldId="276"/>
            <ac:cxnSpMk id="27" creationId="{04221CFE-771E-413E-9527-2242593445DB}"/>
          </ac:cxnSpMkLst>
        </pc:cxnChg>
        <pc:cxnChg chg="mod">
          <ac:chgData name="Alison Rees" userId="S::alison@alcoholeducationtrust.org::643807b7-95c8-4d06-bfbd-2c8a4c2b8f9b" providerId="AD" clId="Web-{75EAD92A-0A71-484A-9C41-D2AD5FC25A19}" dt="2021-03-19T15:46:46.990" v="465" actId="1076"/>
          <ac:cxnSpMkLst>
            <pc:docMk/>
            <pc:sldMk cId="512758492" sldId="276"/>
            <ac:cxnSpMk id="28" creationId="{7541FCD9-9901-4649-972F-944A819D7370}"/>
          </ac:cxnSpMkLst>
        </pc:cxnChg>
        <pc:cxnChg chg="mod">
          <ac:chgData name="Alison Rees" userId="S::alison@alcoholeducationtrust.org::643807b7-95c8-4d06-bfbd-2c8a4c2b8f9b" providerId="AD" clId="Web-{75EAD92A-0A71-484A-9C41-D2AD5FC25A19}" dt="2021-03-19T15:46:46.990" v="466" actId="1076"/>
          <ac:cxnSpMkLst>
            <pc:docMk/>
            <pc:sldMk cId="512758492" sldId="276"/>
            <ac:cxnSpMk id="29" creationId="{32D90685-8207-45DF-BA25-D342E32E4EA0}"/>
          </ac:cxnSpMkLst>
        </pc:cxnChg>
        <pc:cxnChg chg="mod">
          <ac:chgData name="Alison Rees" userId="S::alison@alcoholeducationtrust.org::643807b7-95c8-4d06-bfbd-2c8a4c2b8f9b" providerId="AD" clId="Web-{75EAD92A-0A71-484A-9C41-D2AD5FC25A19}" dt="2021-03-19T15:46:46.990" v="467" actId="1076"/>
          <ac:cxnSpMkLst>
            <pc:docMk/>
            <pc:sldMk cId="512758492" sldId="276"/>
            <ac:cxnSpMk id="30" creationId="{6BA43D75-88D5-4EF6-A094-C97E9F18A6D3}"/>
          </ac:cxnSpMkLst>
        </pc:cxnChg>
      </pc:sldChg>
      <pc:sldChg chg="modSp">
        <pc:chgData name="Alison Rees" userId="S::alison@alcoholeducationtrust.org::643807b7-95c8-4d06-bfbd-2c8a4c2b8f9b" providerId="AD" clId="Web-{75EAD92A-0A71-484A-9C41-D2AD5FC25A19}" dt="2021-03-19T14:22:55.186" v="35" actId="20577"/>
        <pc:sldMkLst>
          <pc:docMk/>
          <pc:sldMk cId="2123169289" sldId="277"/>
        </pc:sldMkLst>
        <pc:spChg chg="mod">
          <ac:chgData name="Alison Rees" userId="S::alison@alcoholeducationtrust.org::643807b7-95c8-4d06-bfbd-2c8a4c2b8f9b" providerId="AD" clId="Web-{75EAD92A-0A71-484A-9C41-D2AD5FC25A19}" dt="2021-03-19T14:22:55.186" v="35" actId="20577"/>
          <ac:spMkLst>
            <pc:docMk/>
            <pc:sldMk cId="2123169289" sldId="277"/>
            <ac:spMk id="11" creationId="{BA87FF79-E694-4AF8-A4EB-428C489C4E6D}"/>
          </ac:spMkLst>
        </pc:spChg>
      </pc:sldChg>
      <pc:sldChg chg="addSp delSp modSp">
        <pc:chgData name="Alison Rees" userId="S::alison@alcoholeducationtrust.org::643807b7-95c8-4d06-bfbd-2c8a4c2b8f9b" providerId="AD" clId="Web-{75EAD92A-0A71-484A-9C41-D2AD5FC25A19}" dt="2021-03-19T15:49:10.124" v="482"/>
        <pc:sldMkLst>
          <pc:docMk/>
          <pc:sldMk cId="2781853542" sldId="278"/>
        </pc:sldMkLst>
        <pc:spChg chg="mod">
          <ac:chgData name="Alison Rees" userId="S::alison@alcoholeducationtrust.org::643807b7-95c8-4d06-bfbd-2c8a4c2b8f9b" providerId="AD" clId="Web-{75EAD92A-0A71-484A-9C41-D2AD5FC25A19}" dt="2021-03-19T15:33:09.158" v="122" actId="20577"/>
          <ac:spMkLst>
            <pc:docMk/>
            <pc:sldMk cId="2781853542" sldId="278"/>
            <ac:spMk id="3" creationId="{3DE4F073-6B3B-4C03-B1AD-6FDC6D1D1FF7}"/>
          </ac:spMkLst>
        </pc:spChg>
        <pc:spChg chg="add ord">
          <ac:chgData name="Alison Rees" userId="S::alison@alcoholeducationtrust.org::643807b7-95c8-4d06-bfbd-2c8a4c2b8f9b" providerId="AD" clId="Web-{75EAD92A-0A71-484A-9C41-D2AD5FC25A19}" dt="2021-03-19T15:48:28.278" v="477"/>
          <ac:spMkLst>
            <pc:docMk/>
            <pc:sldMk cId="2781853542" sldId="278"/>
            <ac:spMk id="4" creationId="{2D6DCED0-89C2-43D9-9041-AF757C136412}"/>
          </ac:spMkLst>
        </pc:spChg>
        <pc:spChg chg="del">
          <ac:chgData name="Alison Rees" userId="S::alison@alcoholeducationtrust.org::643807b7-95c8-4d06-bfbd-2c8a4c2b8f9b" providerId="AD" clId="Web-{75EAD92A-0A71-484A-9C41-D2AD5FC25A19}" dt="2021-03-19T15:49:10.124" v="482"/>
          <ac:spMkLst>
            <pc:docMk/>
            <pc:sldMk cId="2781853542" sldId="278"/>
            <ac:spMk id="5" creationId="{702FBB4A-A1EB-C542-B345-754D55309112}"/>
          </ac:spMkLst>
        </pc:spChg>
      </pc:sldChg>
      <pc:sldChg chg="addSp delSp modSp">
        <pc:chgData name="Alison Rees" userId="S::alison@alcoholeducationtrust.org::643807b7-95c8-4d06-bfbd-2c8a4c2b8f9b" providerId="AD" clId="Web-{75EAD92A-0A71-484A-9C41-D2AD5FC25A19}" dt="2021-03-19T15:48:45.404" v="481"/>
        <pc:sldMkLst>
          <pc:docMk/>
          <pc:sldMk cId="823628415" sldId="279"/>
        </pc:sldMkLst>
        <pc:spChg chg="mod">
          <ac:chgData name="Alison Rees" userId="S::alison@alcoholeducationtrust.org::643807b7-95c8-4d06-bfbd-2c8a4c2b8f9b" providerId="AD" clId="Web-{75EAD92A-0A71-484A-9C41-D2AD5FC25A19}" dt="2021-03-19T14:15:32.911" v="13" actId="20577"/>
          <ac:spMkLst>
            <pc:docMk/>
            <pc:sldMk cId="823628415" sldId="279"/>
            <ac:spMk id="3" creationId="{E149B877-302B-4A80-9BD6-742BEC8631B5}"/>
          </ac:spMkLst>
        </pc:spChg>
        <pc:spChg chg="del">
          <ac:chgData name="Alison Rees" userId="S::alison@alcoholeducationtrust.org::643807b7-95c8-4d06-bfbd-2c8a4c2b8f9b" providerId="AD" clId="Web-{75EAD92A-0A71-484A-9C41-D2AD5FC25A19}" dt="2021-03-19T15:48:38.404" v="480"/>
          <ac:spMkLst>
            <pc:docMk/>
            <pc:sldMk cId="823628415" sldId="279"/>
            <ac:spMk id="5" creationId="{083A093E-5AA6-AB4A-8B7D-B81AE097972D}"/>
          </ac:spMkLst>
        </pc:spChg>
        <pc:spChg chg="ord">
          <ac:chgData name="Alison Rees" userId="S::alison@alcoholeducationtrust.org::643807b7-95c8-4d06-bfbd-2c8a4c2b8f9b" providerId="AD" clId="Web-{75EAD92A-0A71-484A-9C41-D2AD5FC25A19}" dt="2021-03-19T15:48:45.404" v="481"/>
          <ac:spMkLst>
            <pc:docMk/>
            <pc:sldMk cId="823628415" sldId="279"/>
            <ac:spMk id="7" creationId="{8CE4AA68-D8ED-DC43-ADA6-A6FD9D26BA81}"/>
          </ac:spMkLst>
        </pc:spChg>
        <pc:spChg chg="add ord">
          <ac:chgData name="Alison Rees" userId="S::alison@alcoholeducationtrust.org::643807b7-95c8-4d06-bfbd-2c8a4c2b8f9b" providerId="AD" clId="Web-{75EAD92A-0A71-484A-9C41-D2AD5FC25A19}" dt="2021-03-19T15:48:36.153" v="479"/>
          <ac:spMkLst>
            <pc:docMk/>
            <pc:sldMk cId="823628415" sldId="279"/>
            <ac:spMk id="9" creationId="{54E4D309-E3E0-45F6-80CC-73E96EC1C63C}"/>
          </ac:spMkLst>
        </pc:spChg>
      </pc:sldChg>
      <pc:sldChg chg="modSp add">
        <pc:chgData name="Alison Rees" userId="S::alison@alcoholeducationtrust.org::643807b7-95c8-4d06-bfbd-2c8a4c2b8f9b" providerId="AD" clId="Web-{75EAD92A-0A71-484A-9C41-D2AD5FC25A19}" dt="2021-03-19T15:44:45.139" v="425" actId="20577"/>
        <pc:sldMkLst>
          <pc:docMk/>
          <pc:sldMk cId="1660801690" sldId="280"/>
        </pc:sldMkLst>
        <pc:spChg chg="mod">
          <ac:chgData name="Alison Rees" userId="S::alison@alcoholeducationtrust.org::643807b7-95c8-4d06-bfbd-2c8a4c2b8f9b" providerId="AD" clId="Web-{75EAD92A-0A71-484A-9C41-D2AD5FC25A19}" dt="2021-03-19T15:44:45.139" v="425" actId="20577"/>
          <ac:spMkLst>
            <pc:docMk/>
            <pc:sldMk cId="1660801690" sldId="280"/>
            <ac:spMk id="3" creationId="{7A8A4003-D58D-4888-964E-F7811BBF48B4}"/>
          </ac:spMkLst>
        </pc:spChg>
        <pc:spChg chg="ord">
          <ac:chgData name="Alison Rees" userId="S::alison@alcoholeducationtrust.org::643807b7-95c8-4d06-bfbd-2c8a4c2b8f9b" providerId="AD" clId="Web-{75EAD92A-0A71-484A-9C41-D2AD5FC25A19}" dt="2021-03-19T15:38:54.508" v="285"/>
          <ac:spMkLst>
            <pc:docMk/>
            <pc:sldMk cId="1660801690" sldId="280"/>
            <ac:spMk id="7" creationId="{75C3D3C0-EF52-4B48-BE7C-24312ECC51AC}"/>
          </ac:spMkLst>
        </pc:spChg>
      </pc:sldChg>
      <pc:sldChg chg="modSp add">
        <pc:chgData name="Alison Rees" userId="S::alison@alcoholeducationtrust.org::643807b7-95c8-4d06-bfbd-2c8a4c2b8f9b" providerId="AD" clId="Web-{75EAD92A-0A71-484A-9C41-D2AD5FC25A19}" dt="2021-03-19T15:40:22.045" v="290" actId="20577"/>
        <pc:sldMkLst>
          <pc:docMk/>
          <pc:sldMk cId="1045331898" sldId="281"/>
        </pc:sldMkLst>
        <pc:spChg chg="mod">
          <ac:chgData name="Alison Rees" userId="S::alison@alcoholeducationtrust.org::643807b7-95c8-4d06-bfbd-2c8a4c2b8f9b" providerId="AD" clId="Web-{75EAD92A-0A71-484A-9C41-D2AD5FC25A19}" dt="2021-03-19T15:40:22.045" v="290" actId="20577"/>
          <ac:spMkLst>
            <pc:docMk/>
            <pc:sldMk cId="1045331898" sldId="281"/>
            <ac:spMk id="3" creationId="{50DC8116-F35E-44C6-9936-B6D36BA5D8A5}"/>
          </ac:spMkLst>
        </pc:spChg>
        <pc:spChg chg="ord">
          <ac:chgData name="Alison Rees" userId="S::alison@alcoholeducationtrust.org::643807b7-95c8-4d06-bfbd-2c8a4c2b8f9b" providerId="AD" clId="Web-{75EAD92A-0A71-484A-9C41-D2AD5FC25A19}" dt="2021-03-19T15:33:25.284" v="123"/>
          <ac:spMkLst>
            <pc:docMk/>
            <pc:sldMk cId="1045331898" sldId="281"/>
            <ac:spMk id="9" creationId="{7DEDAA76-82F8-FF44-A7AE-D979DB238ED9}"/>
          </ac:spMkLst>
        </pc:spChg>
      </pc:sldChg>
    </pc:docChg>
  </pc:docChgLst>
  <pc:docChgLst>
    <pc:chgData name="Alison Rees" userId="S::alison@alcoholeducationtrust.org::643807b7-95c8-4d06-bfbd-2c8a4c2b8f9b" providerId="AD" clId="Web-{0A5F2E24-B4B5-4442-930F-6B28DADEC8D3}"/>
    <pc:docChg chg="addSld modSld">
      <pc:chgData name="Alison Rees" userId="S::alison@alcoholeducationtrust.org::643807b7-95c8-4d06-bfbd-2c8a4c2b8f9b" providerId="AD" clId="Web-{0A5F2E24-B4B5-4442-930F-6B28DADEC8D3}" dt="2021-04-19T14:34:34.764" v="5"/>
      <pc:docMkLst>
        <pc:docMk/>
      </pc:docMkLst>
      <pc:sldChg chg="addSp modSp new">
        <pc:chgData name="Alison Rees" userId="S::alison@alcoholeducationtrust.org::643807b7-95c8-4d06-bfbd-2c8a4c2b8f9b" providerId="AD" clId="Web-{0A5F2E24-B4B5-4442-930F-6B28DADEC8D3}" dt="2021-04-19T14:34:34.764" v="5"/>
        <pc:sldMkLst>
          <pc:docMk/>
          <pc:sldMk cId="4231887585" sldId="284"/>
        </pc:sldMkLst>
        <pc:picChg chg="add mod">
          <ac:chgData name="Alison Rees" userId="S::alison@alcoholeducationtrust.org::643807b7-95c8-4d06-bfbd-2c8a4c2b8f9b" providerId="AD" clId="Web-{0A5F2E24-B4B5-4442-930F-6B28DADEC8D3}" dt="2021-04-19T14:33:50.261" v="1"/>
          <ac:picMkLst>
            <pc:docMk/>
            <pc:sldMk cId="4231887585" sldId="284"/>
            <ac:picMk id="4" creationId="{840AFBD8-E4FF-4235-AB25-DC0B0C722E72}"/>
          </ac:picMkLst>
        </pc:picChg>
        <pc:picChg chg="add mod">
          <ac:chgData name="Alison Rees" userId="S::alison@alcoholeducationtrust.org::643807b7-95c8-4d06-bfbd-2c8a4c2b8f9b" providerId="AD" clId="Web-{0A5F2E24-B4B5-4442-930F-6B28DADEC8D3}" dt="2021-04-19T14:34:08.637" v="4" actId="14100"/>
          <ac:picMkLst>
            <pc:docMk/>
            <pc:sldMk cId="4231887585" sldId="284"/>
            <ac:picMk id="5" creationId="{E9113E33-D466-4852-BD68-7C260A56B63F}"/>
          </ac:picMkLst>
        </pc:picChg>
        <pc:picChg chg="add mod">
          <ac:chgData name="Alison Rees" userId="S::alison@alcoholeducationtrust.org::643807b7-95c8-4d06-bfbd-2c8a4c2b8f9b" providerId="AD" clId="Web-{0A5F2E24-B4B5-4442-930F-6B28DADEC8D3}" dt="2021-04-19T14:34:34.764" v="5"/>
          <ac:picMkLst>
            <pc:docMk/>
            <pc:sldMk cId="4231887585" sldId="284"/>
            <ac:picMk id="6" creationId="{2AC44093-AFF1-49B3-90D9-E3549CC4AEC8}"/>
          </ac:picMkLst>
        </pc:picChg>
      </pc:sldChg>
    </pc:docChg>
  </pc:docChgLst>
  <pc:docChgLst>
    <pc:chgData name="Alison Rees" userId="S::alison@alcoholeducationtrust.org::643807b7-95c8-4d06-bfbd-2c8a4c2b8f9b" providerId="AD" clId="Web-{CFCBD811-2259-4C33-883A-B0D62A92E36F}"/>
    <pc:docChg chg="modSld sldOrd">
      <pc:chgData name="Alison Rees" userId="S::alison@alcoholeducationtrust.org::643807b7-95c8-4d06-bfbd-2c8a4c2b8f9b" providerId="AD" clId="Web-{CFCBD811-2259-4C33-883A-B0D62A92E36F}" dt="2021-03-19T12:26:40.662" v="3" actId="20577"/>
      <pc:docMkLst>
        <pc:docMk/>
      </pc:docMkLst>
      <pc:sldChg chg="modSp ord">
        <pc:chgData name="Alison Rees" userId="S::alison@alcoholeducationtrust.org::643807b7-95c8-4d06-bfbd-2c8a4c2b8f9b" providerId="AD" clId="Web-{CFCBD811-2259-4C33-883A-B0D62A92E36F}" dt="2021-03-19T12:25:59.911" v="2"/>
        <pc:sldMkLst>
          <pc:docMk/>
          <pc:sldMk cId="2251264299" sldId="258"/>
        </pc:sldMkLst>
        <pc:spChg chg="ord">
          <ac:chgData name="Alison Rees" userId="S::alison@alcoholeducationtrust.org::643807b7-95c8-4d06-bfbd-2c8a4c2b8f9b" providerId="AD" clId="Web-{CFCBD811-2259-4C33-883A-B0D62A92E36F}" dt="2021-03-19T12:25:45.317" v="1"/>
          <ac:spMkLst>
            <pc:docMk/>
            <pc:sldMk cId="2251264299" sldId="258"/>
            <ac:spMk id="7" creationId="{40BDA78C-72F8-954C-984F-9F2167A3BABB}"/>
          </ac:spMkLst>
        </pc:spChg>
      </pc:sldChg>
      <pc:sldChg chg="modSp">
        <pc:chgData name="Alison Rees" userId="S::alison@alcoholeducationtrust.org::643807b7-95c8-4d06-bfbd-2c8a4c2b8f9b" providerId="AD" clId="Web-{CFCBD811-2259-4C33-883A-B0D62A92E36F}" dt="2021-03-19T12:09:41.998" v="0"/>
        <pc:sldMkLst>
          <pc:docMk/>
          <pc:sldMk cId="2781853542" sldId="278"/>
        </pc:sldMkLst>
        <pc:spChg chg="ord">
          <ac:chgData name="Alison Rees" userId="S::alison@alcoholeducationtrust.org::643807b7-95c8-4d06-bfbd-2c8a4c2b8f9b" providerId="AD" clId="Web-{CFCBD811-2259-4C33-883A-B0D62A92E36F}" dt="2021-03-19T12:09:41.998" v="0"/>
          <ac:spMkLst>
            <pc:docMk/>
            <pc:sldMk cId="2781853542" sldId="278"/>
            <ac:spMk id="9" creationId="{827FFDDC-4DA1-5240-A88C-FD265EAE70B8}"/>
          </ac:spMkLst>
        </pc:spChg>
      </pc:sldChg>
      <pc:sldChg chg="modSp">
        <pc:chgData name="Alison Rees" userId="S::alison@alcoholeducationtrust.org::643807b7-95c8-4d06-bfbd-2c8a4c2b8f9b" providerId="AD" clId="Web-{CFCBD811-2259-4C33-883A-B0D62A92E36F}" dt="2021-03-19T12:26:40.662" v="3" actId="20577"/>
        <pc:sldMkLst>
          <pc:docMk/>
          <pc:sldMk cId="823628415" sldId="279"/>
        </pc:sldMkLst>
        <pc:spChg chg="mod">
          <ac:chgData name="Alison Rees" userId="S::alison@alcoholeducationtrust.org::643807b7-95c8-4d06-bfbd-2c8a4c2b8f9b" providerId="AD" clId="Web-{CFCBD811-2259-4C33-883A-B0D62A92E36F}" dt="2021-03-19T12:26:40.662" v="3" actId="20577"/>
          <ac:spMkLst>
            <pc:docMk/>
            <pc:sldMk cId="823628415" sldId="279"/>
            <ac:spMk id="3" creationId="{E149B877-302B-4A80-9BD6-742BEC8631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AA139-FD51-40E8-A96C-9E2D2F116D19}" type="datetimeFigureOut">
              <a:rPr lang="en-GB" smtClean="0"/>
              <a:pPr/>
              <a:t>23/06/2021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E4F1B-5712-4F40-8F22-D0F44C0A9FF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88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624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944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statements that students can place on the risk scale</a:t>
            </a:r>
          </a:p>
          <a:p>
            <a:r>
              <a:rPr lang="en-US"/>
              <a:t>You may also choose to use the traffic lights or emoji characters with this activity, and to continue to use the characters Mike and Emma.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Drink an alcoholic drink at a family party at 17.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Drink alcohol at a friend’s house without their parents knowing. 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accept an alcoholic drink bought by an older person when aged 15.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Down drinks in a dare competition with some mates.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Throw up from drinking too much alcohol.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Drink in a public place, such as a park, when aged 16.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Buy ID from an older mate who looks quite similar.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Ask someone over 18 to buy alcohol to drink at a party when underage.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Put alcohol into someone’s soft drink as a joke.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have sex with someone aged 18 when they are drunk.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go out drinking without eating first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alternate soft drinks with alcoholic drinks when going out clubbing (when aged 18)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drive the morning after a big night out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feel anxious about drinking.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tease someone for not drinking.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feel not ready for alcohol.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drink cans of alcohol bought by others out of a sense of duty and loyalty.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feel sick from drinking alcohol.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try to stop someone from drinking too much.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have a drink of alcohol with a meal at 16, when out with parents.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Make up funny stories about someone getting drunk under age.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have not tried alcohol at all at 18.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have tried alcohol and not liked it.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16 year old to have one drink of alcohol at a party.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Worry about how to drink without getting too drunk and embarrassing yourself.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hit a boyfriend or girlfriend when drunk.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have sex when you are drunk or with someone who is drunk.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Kiss someone for a dare when you have had alcoholic drink.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 go to a quiet area of the park with a partner where no one can see and drink.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749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56% of young people aged 11-15 have not ever consumed a whole alcoholic drink. Less than 10% drink weekly or more frequently.</a:t>
            </a:r>
          </a:p>
          <a:p>
            <a:r>
              <a:rPr lang="en-US">
                <a:cs typeface="Calibri"/>
              </a:rPr>
              <a:t>Less than 10% report getting drunk in the past 4 weeks.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344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Try the 0-2 -4 -6 game – how much alcohol do you think would lead to you doing these things? You can use the happy and sad faces too!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1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Try the 0-2 -4 -6 game – how much alcohol do you think would lead to you doing these things? You can use the happy and sad faces too!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11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Try the 0-2 -4 -6 game – how much alcohol do you think would lead to you doing these things? You can use the happy and sad faces too!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11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Questions for discussion:</a:t>
            </a:r>
          </a:p>
          <a:p>
            <a:r>
              <a:rPr lang="en-US"/>
              <a:t>Would how quickly you drink the drinks make a difference?</a:t>
            </a:r>
            <a:endParaRPr lang="en-US">
              <a:cs typeface="Calibri"/>
            </a:endParaRPr>
          </a:p>
          <a:p>
            <a:r>
              <a:rPr lang="en-US"/>
              <a:t>Would alternating a soft drink with an alcoholic drink make a difference?</a:t>
            </a:r>
            <a:endParaRPr lang="en-US">
              <a:cs typeface="Calibri"/>
            </a:endParaRPr>
          </a:p>
          <a:p>
            <a:r>
              <a:rPr lang="en-US"/>
              <a:t>Would eating before or while drinking have an effect?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440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the summary slide to recap on the importance of eating before or while drinking, pacing drinks (i.e. not drinking too much too quickly) and alternating with non-alcoholic drinks to slow keep hydrated.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46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30000"/>
              <a:t>The teacher leads the group to use symbols to understand about how to reduce the harm that alcohol can cause. </a:t>
            </a:r>
          </a:p>
          <a:p>
            <a:r>
              <a:rPr lang="en-GB" baseline="30000"/>
              <a:t>The teacher uses the </a:t>
            </a:r>
            <a:r>
              <a:rPr lang="en-GB" baseline="30000" err="1"/>
              <a:t>emojis</a:t>
            </a:r>
            <a:r>
              <a:rPr lang="en-GB" baseline="30000"/>
              <a:t> symbols and some alcohol and non alcohol drink pictures Including options such as eating, chatting, gaming, dancing, soft drinks. These should be cut out and laminated. </a:t>
            </a:r>
          </a:p>
          <a:p>
            <a:r>
              <a:rPr lang="en-GB" baseline="30000"/>
              <a:t>The teacher creates a story using the characters Mike and Emma.</a:t>
            </a:r>
          </a:p>
          <a:p>
            <a:r>
              <a:rPr lang="en-GB" baseline="30000"/>
              <a:t>There are examples of </a:t>
            </a:r>
            <a:r>
              <a:rPr lang="en-GB" baseline="30000" err="1"/>
              <a:t>emoji</a:t>
            </a:r>
            <a:r>
              <a:rPr lang="en-GB" baseline="30000"/>
              <a:t> equations below and an example sentence could be ‘Mike has one beer at home with his family when his uncle comes round for a birthday party. Mike feels happy and they all say “Cheers, happy birthday uncle!” Then Mike has water when they eat the birthday cake’.</a:t>
            </a:r>
          </a:p>
          <a:p>
            <a:r>
              <a:rPr lang="en-GB" i="1" baseline="30000"/>
              <a:t>Examples of Harm Reduction Equations</a:t>
            </a:r>
            <a:endParaRPr lang="en-GB" baseline="30000"/>
          </a:p>
          <a:p>
            <a:endParaRPr lang="en-GB" baseline="30000"/>
          </a:p>
          <a:p>
            <a:endParaRPr lang="en-GB" baseline="30000"/>
          </a:p>
          <a:p>
            <a:endParaRPr lang="en-GB" baseline="30000"/>
          </a:p>
          <a:p>
            <a:endParaRPr lang="en-GB" baseline="30000"/>
          </a:p>
          <a:p>
            <a:r>
              <a:rPr lang="en-GB" baseline="30000"/>
              <a:t>Emma feels shy, she has a cocktail and feels OK and then has a spirit and feels happy. After another cocktail, she feels sexy, but ends up feeling sick and worried about what behaviour has taken place.</a:t>
            </a:r>
          </a:p>
          <a:p>
            <a:r>
              <a:rPr lang="en-GB" baseline="30000"/>
              <a:t>Different results can be created by matching up the symbol. e.g. the character can be having a good time but chooses to drink water and have a snack as well as an alcoholic drink so he does not end up unwell from drinking too much.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883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30000"/>
              <a:t>Mike feels a bit worried, drinks one beer and feels happy. He chats with a friend and has something to eat, then has a soft drink and feels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36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248B4-05AC-4B1A-992B-69771E8850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91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5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248B4-05AC-4B1A-992B-69771E8850E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85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25538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248B4-05AC-4B1A-992B-69771E8850E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777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32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248B4-05AC-4B1A-992B-69771E8850E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56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38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023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35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907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67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E4F1B-5712-4F40-8F22-D0F44C0A9FF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79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3"/>
            <a:ext cx="8420609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728B-C57B-4185-9192-36A74F15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CB71F-09E9-4D3C-8176-B7070A71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D5180-1279-43E1-9186-2F4EBD63B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5C0C2-A821-41DD-A3BD-DDDDEF58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67205-E5B8-49FF-BF20-D67D699C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1DB-7BD5-4F04-A26C-F8D0B5F2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7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B72A-60DD-438D-B059-FF293A90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278603-8C1B-4FC2-BC7C-79CF6DF71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A64F8-60BD-4FE4-98AF-E5BB1809A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DAB11-BD68-4700-872B-58BED451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C5573-13F9-4953-B165-18082265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C4E4E-4F71-4B57-AA7C-EA5EF1DC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158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CDBF-1751-4AAF-AEAD-56880F26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50BEB-1F63-4303-A0EB-91DFDA18D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726E-D08C-4B08-A5FF-4BC04C9E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A4F60-89D5-4D09-8F2C-24963AD2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FAE3B-318E-44A3-A450-83EACF32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53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8600E8-6105-49C0-A7DB-2C6D0D447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D8CE9-FE7B-4DC9-9C93-586E3E359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F6D7A-1383-4FCB-BF00-9369EF8B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91AEB-3303-49C9-BF18-75C21E30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1AF1E-4D6A-47D7-8E11-64700B4B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3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18"/>
            <a:ext cx="8421116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91" y="2371018"/>
            <a:ext cx="3959698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742442" y="3051013"/>
            <a:ext cx="414864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7094" y="2371018"/>
            <a:ext cx="396646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014913" y="3051013"/>
            <a:ext cx="4148138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6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C955-BD79-49EF-A62E-D2ADD08A1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F9AFB-440E-42EB-9314-D11276C02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E7086-2D57-4D75-9B4E-847AA440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97DC0-07C0-446B-9A2A-9B156CCE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0CAB8-0870-4FCA-9C40-DE265FBF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16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5BB3-6F0A-4C4D-B7B1-421C34FC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9C810-86D8-4796-A2F2-6463CECEE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782D2-BDB5-4E57-A725-FA523560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6BA3-0ACB-4775-A199-CEB3C06B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9568A-3B0D-4710-88B5-6AC3C3DF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9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0F5E-736A-4FF9-AB4B-3B60DBD4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86552-8E87-45E5-AF06-AEA8323D6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861B8-70CC-4FDE-9F76-0C85F631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486D9-9A7C-47AA-9C46-3A8EA2AB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DC52A-7461-4EE6-93A2-9B34933A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2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EC91-F61A-4DBB-9D30-3E5D833C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BD065-15FB-4622-8607-E4A9815EE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249F7-0595-4D4B-9DB6-B47E57367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67EE7-EAD3-419D-9018-E17E40E3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FAD85-3583-4D86-8F6D-739D69EA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6CADB-9B28-4728-9403-A0D0EFAF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33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4E43-DA2D-4232-9DA1-B6E29DE7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0F1EC-64CC-487D-B314-6E4931101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29DB3-7EE8-469F-A8C6-AEB34277E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5FE54-57C8-4852-9C9E-D51358329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6EF46-5619-4738-A2FB-155DC1C6E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DB9049-B9D0-4C9A-807F-F0D8DA37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67345-01FA-4FFC-9E7C-71A17E12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8D213-AC1D-43D0-B6D5-AA4EE245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35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C7C8-5867-4155-A6EC-1E8EB172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A0D24-C285-4380-AE23-C42A274B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C3153-0444-4732-92C5-891FC59C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B20A6-62DA-4936-B495-54031468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262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F005E-E8ED-4FB4-A3BC-89241A70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65629-9F15-47CC-ADB0-4FF4A54F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D7B27-BB01-4014-AD51-9A5EC170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67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43" y="618518"/>
            <a:ext cx="8421116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2" y="2367094"/>
            <a:ext cx="842111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974" y="588327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42" y="5883276"/>
            <a:ext cx="542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2634" y="5883276"/>
            <a:ext cx="620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B2D8E8-8D31-4586-86F1-6F125919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E944-48A8-4580-A988-31E46EA7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5AF39-10C8-4B95-84DC-DBD7453C0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10C08-8715-4EDE-BD6F-C9C0A34F5BF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E0D9B-79CE-44F4-94ED-5C2C7D6C4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1FBAA-E1CA-481C-82DC-7DA964229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02649-071B-4139-ABAF-064CFAD3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39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jpeg"/><Relationship Id="rId7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gif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57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1.jpeg"/><Relationship Id="rId5" Type="http://schemas.openxmlformats.org/officeDocument/2006/relationships/image" Target="../media/image5.png"/><Relationship Id="rId10" Type="http://schemas.openxmlformats.org/officeDocument/2006/relationships/image" Target="../media/image50.jpeg"/><Relationship Id="rId4" Type="http://schemas.openxmlformats.org/officeDocument/2006/relationships/image" Target="../media/image58.jpeg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59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1.jpeg"/><Relationship Id="rId5" Type="http://schemas.openxmlformats.org/officeDocument/2006/relationships/image" Target="../media/image5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6.png"/><Relationship Id="rId4" Type="http://schemas.openxmlformats.org/officeDocument/2006/relationships/image" Target="../media/image71.jpe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0515" y="0"/>
            <a:ext cx="9936515" cy="5727848"/>
          </a:xfrm>
          <a:prstGeom prst="rect">
            <a:avLst/>
          </a:prstGeom>
          <a:solidFill>
            <a:srgbClr val="5C24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112" y="334254"/>
            <a:ext cx="1586544" cy="105665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47309" y="1725099"/>
            <a:ext cx="6443132" cy="21018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n-GB"/>
            </a:br>
            <a:br>
              <a:rPr lang="en-GB"/>
            </a:br>
            <a:r>
              <a:rPr lang="en-GB" sz="8000" b="1">
                <a:solidFill>
                  <a:srgbClr val="FFFFFF"/>
                </a:solidFill>
                <a:latin typeface="Calibri"/>
                <a:cs typeface="Calibri"/>
              </a:rPr>
              <a:t>Talk about alcohol</a:t>
            </a:r>
            <a:br>
              <a:rPr lang="en-GB" sz="17200" b="1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GB" sz="5800" b="1">
                <a:solidFill>
                  <a:srgbClr val="FFFFFF"/>
                </a:solidFill>
                <a:latin typeface="Calibri"/>
                <a:cs typeface="Calibri"/>
              </a:rPr>
              <a:t>Emotions AND FEELINGS</a:t>
            </a:r>
            <a:br>
              <a:rPr lang="en-GB" sz="12800"/>
            </a:br>
            <a:br>
              <a:rPr lang="en-GB">
                <a:latin typeface="Arial"/>
                <a:cs typeface="Arial"/>
              </a:rPr>
            </a:br>
            <a:r>
              <a:rPr lang="en-GB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099B1-6C42-4E54-99A6-74C5337804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55" y="5921293"/>
            <a:ext cx="792865" cy="798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A30A43-CC94-4C4A-B07B-61003862B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816" y="6007430"/>
            <a:ext cx="1102829" cy="6266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A1B5BF-4843-4B79-8419-E7DD103082A5}"/>
              </a:ext>
            </a:extLst>
          </p:cNvPr>
          <p:cNvSpPr/>
          <p:nvPr/>
        </p:nvSpPr>
        <p:spPr>
          <a:xfrm>
            <a:off x="297" y="0"/>
            <a:ext cx="9936515" cy="6915081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258824" y="1460827"/>
            <a:ext cx="3156180" cy="4574642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2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2400" b="1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When we are unsure</a:t>
            </a:r>
          </a:p>
        </p:txBody>
      </p:sp>
      <p:pic>
        <p:nvPicPr>
          <p:cNvPr id="5" name="Picture 4" descr="Image result for image of a question mar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2339" y="2443972"/>
            <a:ext cx="1333500" cy="1724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61258"/>
              </p:ext>
            </p:extLst>
          </p:nvPr>
        </p:nvGraphicFramePr>
        <p:xfrm>
          <a:off x="2189677" y="3125853"/>
          <a:ext cx="4123098" cy="1829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9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44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Think and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decide</a:t>
                      </a: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34988" algn="l"/>
                        </a:tabLst>
                        <a:defRPr/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Is it safe? </a:t>
                      </a:r>
                    </a:p>
                    <a:p>
                      <a:pPr marL="22860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34988" algn="l"/>
                        </a:tabLst>
                        <a:defRPr/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Yes or No?</a:t>
                      </a:r>
                    </a:p>
                    <a:p>
                      <a:pPr marL="2286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4988" algn="l"/>
                        </a:tabLst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pPr marL="2286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4988" algn="l"/>
                        </a:tabLst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  <a:p>
                      <a:pPr marL="2286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4988" algn="l"/>
                        </a:tabLst>
                      </a:pPr>
                      <a:endParaRPr lang="en-GB" sz="2000" b="0" spc="120" baseline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55721" marR="5572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Picture 1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998" y="4934500"/>
            <a:ext cx="1004667" cy="1000543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363" y="3717433"/>
            <a:ext cx="1029070" cy="1219539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9782" y="3875989"/>
            <a:ext cx="962050" cy="1011717"/>
          </a:xfrm>
          <a:prstGeom prst="rect">
            <a:avLst/>
          </a:prstGeom>
        </p:spPr>
      </p:pic>
      <p:pic>
        <p:nvPicPr>
          <p:cNvPr id="12" name="Picture 11" descr="Image result for images of traffic lights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2" t="-267" r="20251" b="267"/>
          <a:stretch/>
        </p:blipFill>
        <p:spPr bwMode="auto">
          <a:xfrm>
            <a:off x="602802" y="1786193"/>
            <a:ext cx="1380037" cy="43244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/>
          <p:cNvSpPr/>
          <p:nvPr/>
        </p:nvSpPr>
        <p:spPr>
          <a:xfrm>
            <a:off x="803903" y="4245644"/>
            <a:ext cx="1010729" cy="1014572"/>
          </a:xfrm>
          <a:prstGeom prst="ellipse">
            <a:avLst/>
          </a:prstGeom>
          <a:solidFill>
            <a:srgbClr val="116713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11161" y="1859935"/>
            <a:ext cx="983226" cy="983365"/>
          </a:xfrm>
          <a:prstGeom prst="ellipse">
            <a:avLst/>
          </a:prstGeom>
          <a:solidFill>
            <a:srgbClr val="770908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7F37F5-CC78-C740-9D20-DFF3F8B969F0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57F0DB-0CB9-9F43-8C6F-C2B8FCCF0A58}"/>
              </a:ext>
            </a:extLst>
          </p:cNvPr>
          <p:cNvSpPr txBox="1">
            <a:spLocks/>
          </p:cNvSpPr>
          <p:nvPr/>
        </p:nvSpPr>
        <p:spPr>
          <a:xfrm>
            <a:off x="602802" y="-33392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traffic light can help us stop and think before we act!</a:t>
            </a:r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E195F2B-9873-4558-8D03-010232FB77B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FF54E5-806B-445B-8F3F-B1581146B1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819F83-2171-0446-8337-7D95843DAF5F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9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 flipH="1">
            <a:off x="6532751" y="1809391"/>
            <a:ext cx="3079607" cy="4088999"/>
          </a:xfrm>
          <a:prstGeom prst="rect">
            <a:avLst/>
          </a:prstGeom>
          <a:noFill/>
          <a:ln w="3175" cmpd="sng">
            <a:solidFill>
              <a:schemeClr val="tx2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2400" b="1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When we make safe decisions</a:t>
            </a: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2200">
                <a:effectLst/>
                <a:latin typeface="Tw Cen MT"/>
                <a:ea typeface="Tw Cen MT"/>
                <a:cs typeface="Times New Roman"/>
              </a:rPr>
              <a:t>                                      </a:t>
            </a:r>
            <a:endParaRPr lang="en-GB" sz="1000">
              <a:effectLst/>
              <a:latin typeface="Tw Cen MT"/>
              <a:ea typeface="Tw Cen MT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1600">
                <a:effectLst/>
                <a:latin typeface="Tw Cen MT"/>
                <a:ea typeface="Tw Cen MT"/>
                <a:cs typeface="Times New Roman"/>
              </a:rPr>
              <a:t>               </a:t>
            </a:r>
            <a:endParaRPr lang="en-GB" sz="1000">
              <a:effectLst/>
              <a:latin typeface="Tw Cen MT"/>
              <a:ea typeface="Tw Cen MT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1000">
                <a:effectLst/>
                <a:latin typeface="Tw Cen MT"/>
                <a:ea typeface="Tw Cen MT"/>
                <a:cs typeface="Times New Roman"/>
              </a:rPr>
              <a:t> 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0" t="1" r="6512" b="6352"/>
          <a:stretch/>
        </p:blipFill>
        <p:spPr>
          <a:xfrm>
            <a:off x="8387936" y="3583174"/>
            <a:ext cx="1002523" cy="1116122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45" t="7763" r="8877" b="9842"/>
          <a:stretch/>
        </p:blipFill>
        <p:spPr>
          <a:xfrm>
            <a:off x="7579603" y="4724631"/>
            <a:ext cx="1001907" cy="104263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49591"/>
              </p:ext>
            </p:extLst>
          </p:nvPr>
        </p:nvGraphicFramePr>
        <p:xfrm>
          <a:off x="1902606" y="4125545"/>
          <a:ext cx="4277135" cy="20360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9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8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60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OK, YES!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spc="12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111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endParaRPr lang="en-GB" sz="2000" b="0" spc="12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11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you’re happy and sure you’ve thought the decision through</a:t>
                      </a:r>
                      <a:endParaRPr lang="en-GB" sz="2000" b="0" spc="12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377" y="2721812"/>
            <a:ext cx="886309" cy="822707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412" y="3622571"/>
            <a:ext cx="1001054" cy="1043269"/>
          </a:xfrm>
          <a:prstGeom prst="rect">
            <a:avLst/>
          </a:prstGeom>
        </p:spPr>
      </p:pic>
      <p:pic>
        <p:nvPicPr>
          <p:cNvPr id="14" name="Picture 13" descr="Image result for images of traffic lights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2" t="-267" r="20251" b="267"/>
          <a:stretch/>
        </p:blipFill>
        <p:spPr bwMode="auto">
          <a:xfrm>
            <a:off x="438930" y="1802579"/>
            <a:ext cx="1380037" cy="43244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/>
          <p:cNvSpPr/>
          <p:nvPr/>
        </p:nvSpPr>
        <p:spPr>
          <a:xfrm>
            <a:off x="612583" y="3085795"/>
            <a:ext cx="1010729" cy="1007041"/>
          </a:xfrm>
          <a:prstGeom prst="ellipse">
            <a:avLst/>
          </a:prstGeom>
          <a:solidFill>
            <a:srgbClr val="6868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2469" y="1859934"/>
            <a:ext cx="1010820" cy="1024194"/>
          </a:xfrm>
          <a:prstGeom prst="ellipse">
            <a:avLst/>
          </a:prstGeom>
          <a:solidFill>
            <a:srgbClr val="770908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E644B3-614A-D143-88F2-898BF82A71EE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70A789D-9009-CE4E-B683-FCDB3C9F9B77}"/>
              </a:ext>
            </a:extLst>
          </p:cNvPr>
          <p:cNvSpPr txBox="1">
            <a:spLocks/>
          </p:cNvSpPr>
          <p:nvPr/>
        </p:nvSpPr>
        <p:spPr>
          <a:xfrm>
            <a:off x="602802" y="-33392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traffic light can help us stop and think before we act!</a:t>
            </a:r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CE8A09C-B95D-4E8A-85AB-AB22657FE0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BD9CE1-1E7A-4AAB-84D2-5152BB3D7D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9476F6-E853-864C-8A30-F7C6A49B82B2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727881-EBEA-4B14-AE63-BDA358CDAA91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0817AD-E4C8-4E86-9AC0-31862FBE9A8F}"/>
              </a:ext>
            </a:extLst>
          </p:cNvPr>
          <p:cNvSpPr txBox="1">
            <a:spLocks/>
          </p:cNvSpPr>
          <p:nvPr/>
        </p:nvSpPr>
        <p:spPr>
          <a:xfrm>
            <a:off x="602802" y="-33392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none" spc="120">
                <a:solidFill>
                  <a:schemeClr val="bg1"/>
                </a:solidFill>
                <a:latin typeface="Arial"/>
                <a:cs typeface="Arial"/>
              </a:rPr>
              <a:t>Risk Scale</a:t>
            </a:r>
            <a:endParaRPr lang="en-US" sz="3200" b="1" cap="none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2D648EED-FCBE-41F4-835B-E2F601A3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332" y="1099749"/>
            <a:ext cx="4116183" cy="4979873"/>
          </a:xfrm>
          <a:prstGeom prst="rect">
            <a:avLst/>
          </a:prstGeom>
        </p:spPr>
      </p:pic>
      <p:pic>
        <p:nvPicPr>
          <p:cNvPr id="1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3D9D3D0-4E33-4493-8EF7-5CA7F7E38B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1" b="1484"/>
          <a:stretch/>
        </p:blipFill>
        <p:spPr>
          <a:xfrm>
            <a:off x="620324" y="1052540"/>
            <a:ext cx="4236220" cy="5007323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DC81551-8783-1F4F-8471-191E3DD283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E57F9F0-9352-D344-BA31-B98F9B3B2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898CA-6B48-9547-A96F-B6379C03C3A5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8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>
            <a:extLst>
              <a:ext uri="{FF2B5EF4-FFF2-40B4-BE49-F238E27FC236}">
                <a16:creationId xmlns:a16="http://schemas.microsoft.com/office/drawing/2014/main" id="{C0C0D6AE-3F21-49C9-B5C8-D49ACC22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569" y="2301987"/>
            <a:ext cx="1891342" cy="1362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D4A986-E4F1-4462-9C37-AB538656E037}"/>
              </a:ext>
            </a:extLst>
          </p:cNvPr>
          <p:cNvSpPr/>
          <p:nvPr/>
        </p:nvSpPr>
        <p:spPr>
          <a:xfrm>
            <a:off x="0" y="-30011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56C8B9-B864-47F3-83AC-A2BA07EA4879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/>
                <a:cs typeface="Arial"/>
              </a:rPr>
              <a:t>Drinking too much increases risks</a:t>
            </a:r>
            <a:endParaRPr lang="en-US" sz="2800" b="1" cap="none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234899-5C51-4C16-A65F-5B0A77871EFD}"/>
              </a:ext>
            </a:extLst>
          </p:cNvPr>
          <p:cNvSpPr txBox="1"/>
          <p:nvPr/>
        </p:nvSpPr>
        <p:spPr>
          <a:xfrm>
            <a:off x="658305" y="1344821"/>
            <a:ext cx="8264104" cy="100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>
                <a:latin typeface="Arial"/>
                <a:cs typeface="Arial"/>
              </a:rPr>
              <a:t>Some adults may choose to drink alcohol. It is important to understand that </a:t>
            </a:r>
            <a:endParaRPr lang="en-US">
              <a:latin typeface="Tw Cen MT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b="1">
                <a:latin typeface="Arial"/>
                <a:cs typeface="Arial"/>
              </a:rPr>
              <a:t>if someone drinks too much it increases risks. 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l"/>
            <a:endParaRPr lang="en-US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8275C5F5-0124-4F6D-B7AA-4808881FFF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86635" y="5252351"/>
            <a:ext cx="2063871" cy="1273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534E3C8-1B70-46CB-A0C5-5CE48EF8A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714" y="3840496"/>
            <a:ext cx="1697247" cy="1151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5C9B814-BE8E-425E-9957-D0C38E252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288" y="3850689"/>
            <a:ext cx="1571447" cy="115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347D1A-FB15-450D-8CAE-2144E31C75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45" t="7110" r="10766"/>
          <a:stretch/>
        </p:blipFill>
        <p:spPr>
          <a:xfrm>
            <a:off x="617384" y="2943100"/>
            <a:ext cx="1738223" cy="2225076"/>
          </a:xfrm>
          <a:prstGeom prst="rect">
            <a:avLst/>
          </a:prstGeom>
        </p:spPr>
      </p:pic>
      <p:sp>
        <p:nvSpPr>
          <p:cNvPr id="19" name="Right Arrow 15">
            <a:extLst>
              <a:ext uri="{FF2B5EF4-FFF2-40B4-BE49-F238E27FC236}">
                <a16:creationId xmlns:a16="http://schemas.microsoft.com/office/drawing/2014/main" id="{D1D59CB3-40DD-4EEF-B3AB-B5BA9119AC27}"/>
              </a:ext>
            </a:extLst>
          </p:cNvPr>
          <p:cNvSpPr/>
          <p:nvPr/>
        </p:nvSpPr>
        <p:spPr>
          <a:xfrm>
            <a:off x="2568412" y="4248192"/>
            <a:ext cx="1295152" cy="3594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1B74C8E-D58A-4D2C-BFEA-D2FA7F5595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6FE2AF-1DAF-4C72-B4F2-30954BF51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1EAF751-31F1-4EC9-9000-A27687111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6909" y="2301461"/>
            <a:ext cx="2045899" cy="1367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A picture containing person, hat, wearing, dressed&#10;&#10;Description automatically generated">
            <a:extLst>
              <a:ext uri="{FF2B5EF4-FFF2-40B4-BE49-F238E27FC236}">
                <a16:creationId xmlns:a16="http://schemas.microsoft.com/office/drawing/2014/main" id="{6C2F5DA0-CDE6-4D38-94D6-EF89101A35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24" b="3624"/>
          <a:stretch/>
        </p:blipFill>
        <p:spPr>
          <a:xfrm>
            <a:off x="7418001" y="5172275"/>
            <a:ext cx="1012106" cy="1433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75DF5EE2-8726-4E45-9988-BFA07F23DE7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887101" y="3852442"/>
            <a:ext cx="1697247" cy="1131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BE89B4-FA4E-7540-8CF9-3C553F322CFF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6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ACE8BD-DF7B-7946-BD93-4D952682B704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8DA70F-7B5E-3B4D-AED1-EEFFF890F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" t="8932"/>
          <a:stretch/>
        </p:blipFill>
        <p:spPr>
          <a:xfrm>
            <a:off x="339166" y="1079101"/>
            <a:ext cx="9251894" cy="60179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49C79E-050A-E142-9DEE-FB336626B66F}"/>
              </a:ext>
            </a:extLst>
          </p:cNvPr>
          <p:cNvSpPr txBox="1">
            <a:spLocks/>
          </p:cNvSpPr>
          <p:nvPr/>
        </p:nvSpPr>
        <p:spPr>
          <a:xfrm>
            <a:off x="215185" y="-80250"/>
            <a:ext cx="9924238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the balance right – How much is too much?</a:t>
            </a:r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F2F4D02-7C35-4774-BC1E-80B58CE046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889CD8-D469-4ED8-BBB3-79D87C8F3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BAC876-E349-7B40-9C56-F7F58C915F2C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D4A986-E4F1-4462-9C37-AB538656E037}"/>
              </a:ext>
            </a:extLst>
          </p:cNvPr>
          <p:cNvSpPr/>
          <p:nvPr/>
        </p:nvSpPr>
        <p:spPr>
          <a:xfrm>
            <a:off x="0" y="-30011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56C8B9-B864-47F3-83AC-A2BA07EA4879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/>
                <a:cs typeface="Arial"/>
              </a:rPr>
              <a:t>How many young people drink alcohol?</a:t>
            </a:r>
            <a:endParaRPr lang="en-US" sz="2800" b="1" cap="none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7FF79-E694-4AF8-A4EB-428C489C4E6D}"/>
              </a:ext>
            </a:extLst>
          </p:cNvPr>
          <p:cNvSpPr txBox="1"/>
          <p:nvPr/>
        </p:nvSpPr>
        <p:spPr>
          <a:xfrm>
            <a:off x="616382" y="1148924"/>
            <a:ext cx="3319749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Arial"/>
                <a:cs typeface="Arial"/>
              </a:rPr>
              <a:t>Remember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en-US" dirty="0">
                <a:latin typeface="Arial"/>
                <a:cs typeface="Arial"/>
              </a:rPr>
              <a:t>For young people under 16 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Most have not had a whole alcoholic drink. 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Very few drink weekly 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Very few get drunk.</a:t>
            </a:r>
            <a:endParaRPr lang="en-US" dirty="0">
              <a:latin typeface="Tw Cen MT"/>
              <a:cs typeface="Arial"/>
            </a:endParaRPr>
          </a:p>
          <a:p>
            <a:pPr marL="0" lvl="1">
              <a:spcBef>
                <a:spcPts val="600"/>
              </a:spcBef>
            </a:pPr>
            <a:endParaRPr lang="en-US" dirty="0">
              <a:latin typeface="Arial"/>
              <a:cs typeface="Arial"/>
            </a:endParaRPr>
          </a:p>
          <a:p>
            <a:pPr marL="0" lvl="1">
              <a:spcBef>
                <a:spcPts val="600"/>
              </a:spcBef>
            </a:pPr>
            <a:r>
              <a:rPr lang="en-US" dirty="0">
                <a:latin typeface="Arial"/>
                <a:cs typeface="Arial"/>
              </a:rPr>
              <a:t>Young people under 18 should </a:t>
            </a:r>
            <a:r>
              <a:rPr lang="en-US" b="1" dirty="0">
                <a:latin typeface="Arial"/>
                <a:cs typeface="Arial"/>
              </a:rPr>
              <a:t>not</a:t>
            </a:r>
            <a:r>
              <a:rPr lang="en-US" dirty="0">
                <a:latin typeface="Arial"/>
                <a:cs typeface="Arial"/>
              </a:rPr>
              <a:t> drink alcohol as their bodies and brains are not fully developed - so alcohol tends to affect young people more than adults.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Arial"/>
                <a:cs typeface="Arial"/>
              </a:rPr>
              <a:t>  </a:t>
            </a:r>
            <a:endParaRPr lang="en-US" dirty="0"/>
          </a:p>
          <a:p>
            <a:pPr>
              <a:spcBef>
                <a:spcPts val="600"/>
              </a:spcBef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E84FA2-7F92-4203-9337-11D4204E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64" y="1508185"/>
            <a:ext cx="5129841" cy="3410309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FCE6A20-B81F-4DBA-9FA4-C62660B28D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1DDF28-6700-4A5C-84DF-585AF7889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9BD07B-859C-A84D-A72E-964BB71B9274}"/>
              </a:ext>
            </a:extLst>
          </p:cNvPr>
          <p:cNvSpPr/>
          <p:nvPr/>
        </p:nvSpPr>
        <p:spPr>
          <a:xfrm>
            <a:off x="0" y="-119743"/>
            <a:ext cx="10025743" cy="7097486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6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71C98D5-1753-B542-9FBB-F58A61269453}"/>
              </a:ext>
            </a:extLst>
          </p:cNvPr>
          <p:cNvGrpSpPr/>
          <p:nvPr/>
        </p:nvGrpSpPr>
        <p:grpSpPr>
          <a:xfrm>
            <a:off x="4892258" y="1214146"/>
            <a:ext cx="4229707" cy="4882849"/>
            <a:chOff x="4892258" y="1214146"/>
            <a:chExt cx="4229707" cy="4882849"/>
          </a:xfrm>
        </p:grpSpPr>
        <p:pic>
          <p:nvPicPr>
            <p:cNvPr id="26" name="Picture 2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82" y="4082451"/>
              <a:ext cx="385762" cy="941916"/>
            </a:xfrm>
            <a:prstGeom prst="rect">
              <a:avLst/>
            </a:prstGeom>
          </p:spPr>
        </p:pic>
        <p:pic>
          <p:nvPicPr>
            <p:cNvPr id="27" name="Picture 2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5449" y="4065517"/>
              <a:ext cx="375443" cy="967316"/>
            </a:xfrm>
            <a:prstGeom prst="rect">
              <a:avLst/>
            </a:prstGeom>
          </p:spPr>
        </p:pic>
        <p:pic>
          <p:nvPicPr>
            <p:cNvPr id="29" name="Picture 28" descr="Screen Shot 2015-12-09 at 22.48.0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0038" y="4050498"/>
              <a:ext cx="353543" cy="1003299"/>
            </a:xfrm>
            <a:prstGeom prst="rect">
              <a:avLst/>
            </a:prstGeom>
          </p:spPr>
        </p:pic>
        <p:pic>
          <p:nvPicPr>
            <p:cNvPr id="31" name="Picture 30" descr="Screen Shot 2015-12-09 at 22.48.0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420" y="4059675"/>
              <a:ext cx="353543" cy="1003299"/>
            </a:xfrm>
            <a:prstGeom prst="rect">
              <a:avLst/>
            </a:prstGeom>
          </p:spPr>
        </p:pic>
        <p:pic>
          <p:nvPicPr>
            <p:cNvPr id="13" name="Picture 12" descr="cocktail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9528" y="2419108"/>
              <a:ext cx="656095" cy="1400175"/>
            </a:xfrm>
            <a:prstGeom prst="rect">
              <a:avLst/>
            </a:prstGeom>
          </p:spPr>
        </p:pic>
        <p:pic>
          <p:nvPicPr>
            <p:cNvPr id="14" name="Picture 13" descr="Waterbottle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1067" y="1214146"/>
              <a:ext cx="375382" cy="1076914"/>
            </a:xfrm>
            <a:prstGeom prst="rect">
              <a:avLst/>
            </a:prstGeom>
          </p:spPr>
        </p:pic>
        <p:pic>
          <p:nvPicPr>
            <p:cNvPr id="18" name="Picture 17"/>
            <p:cNvPicPr/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2674" y="5239745"/>
              <a:ext cx="495300" cy="857250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594" y="5239745"/>
              <a:ext cx="495300" cy="857250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6972" y="5239745"/>
              <a:ext cx="495300" cy="857250"/>
            </a:xfrm>
            <a:prstGeom prst="rect">
              <a:avLst/>
            </a:prstGeom>
          </p:spPr>
        </p:pic>
        <p:pic>
          <p:nvPicPr>
            <p:cNvPr id="21" name="Picture 20"/>
            <p:cNvPicPr/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2477" y="5239745"/>
              <a:ext cx="495300" cy="857250"/>
            </a:xfrm>
            <a:prstGeom prst="rect">
              <a:avLst/>
            </a:prstGeom>
          </p:spPr>
        </p:pic>
        <p:pic>
          <p:nvPicPr>
            <p:cNvPr id="22" name="Picture 21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3768" y="3116552"/>
              <a:ext cx="457729" cy="734483"/>
            </a:xfrm>
            <a:prstGeom prst="rect">
              <a:avLst/>
            </a:prstGeom>
          </p:spPr>
        </p:pic>
        <p:pic>
          <p:nvPicPr>
            <p:cNvPr id="23" name="Picture 22"/>
            <p:cNvPicPr/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204" r="18280"/>
            <a:stretch/>
          </p:blipFill>
          <p:spPr bwMode="auto">
            <a:xfrm>
              <a:off x="8791765" y="5622333"/>
              <a:ext cx="330200" cy="4095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4" name="Picture 23"/>
            <p:cNvPicPr/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204" r="18280"/>
            <a:stretch/>
          </p:blipFill>
          <p:spPr bwMode="auto">
            <a:xfrm>
              <a:off x="8469092" y="5630800"/>
              <a:ext cx="330200" cy="4095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892258" y="1593198"/>
              <a:ext cx="1795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No alcohol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41177" y="2912117"/>
              <a:ext cx="1386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2 drinks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43058" y="4268665"/>
              <a:ext cx="1386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4 drinks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5533" y="5493517"/>
              <a:ext cx="158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6+ drinks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72469" y="4529851"/>
              <a:ext cx="84666" cy="228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939396" y="4529851"/>
              <a:ext cx="84666" cy="228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2375740-D129-F74E-B553-7FD31A501692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5471424-3B5E-F749-B3EA-FD13001BCB42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alcohol do you think would lead to these things happening</a:t>
            </a:r>
          </a:p>
        </p:txBody>
      </p:sp>
      <p:pic>
        <p:nvPicPr>
          <p:cNvPr id="5" name="Picture 4" descr="A person covering his face with his hand&#10;&#10;Description automatically generated with medium confidence">
            <a:extLst>
              <a:ext uri="{FF2B5EF4-FFF2-40B4-BE49-F238E27FC236}">
                <a16:creationId xmlns:a16="http://schemas.microsoft.com/office/drawing/2014/main" id="{4D4EA5C3-ECFB-6447-8083-9B3DA533E1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068"/>
          <a:stretch/>
        </p:blipFill>
        <p:spPr>
          <a:xfrm>
            <a:off x="650301" y="3483793"/>
            <a:ext cx="2865018" cy="2197870"/>
          </a:xfrm>
          <a:prstGeom prst="rect">
            <a:avLst/>
          </a:prstGeom>
        </p:spPr>
      </p:pic>
      <p:pic>
        <p:nvPicPr>
          <p:cNvPr id="7" name="Picture 6" descr="A picture containing sky, person, outdoor, ground&#10;&#10;Description automatically generated">
            <a:extLst>
              <a:ext uri="{FF2B5EF4-FFF2-40B4-BE49-F238E27FC236}">
                <a16:creationId xmlns:a16="http://schemas.microsoft.com/office/drawing/2014/main" id="{7E0259B6-3EE9-8F46-80DD-60B7FCD253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93"/>
          <a:stretch/>
        </p:blipFill>
        <p:spPr>
          <a:xfrm>
            <a:off x="618532" y="1340491"/>
            <a:ext cx="2864897" cy="1952526"/>
          </a:xfrm>
          <a:prstGeom prst="rect">
            <a:avLst/>
          </a:prstGeom>
        </p:spPr>
      </p:pic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EC6FBAE-1D5D-494D-AC3E-8C1300B04B2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C3BED1-A37B-4F3E-B3B5-BE66168855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E0A328E-6DF7-D544-8D98-DFAA77AABF18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5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B72C18F-C328-BF4A-84B5-A33E12212AF9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0DD6D76-FC42-6B44-A05E-E1647D72BB6D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alcohol do you think would lead to these things happening</a:t>
            </a:r>
          </a:p>
        </p:txBody>
      </p:sp>
      <p:pic>
        <p:nvPicPr>
          <p:cNvPr id="9" name="Picture 8" descr="A person sitting in a toilet&#10;&#10;Description automatically generated with low confidence">
            <a:extLst>
              <a:ext uri="{FF2B5EF4-FFF2-40B4-BE49-F238E27FC236}">
                <a16:creationId xmlns:a16="http://schemas.microsoft.com/office/drawing/2014/main" id="{F8EFFE3C-7858-4A4B-B197-76BF55802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98" b="30931"/>
          <a:stretch/>
        </p:blipFill>
        <p:spPr>
          <a:xfrm>
            <a:off x="750116" y="1293064"/>
            <a:ext cx="3067602" cy="2265166"/>
          </a:xfrm>
          <a:prstGeom prst="rect">
            <a:avLst/>
          </a:prstGeom>
        </p:spPr>
      </p:pic>
      <p:pic>
        <p:nvPicPr>
          <p:cNvPr id="15" name="Picture 14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46C55712-CF97-FD4F-9A68-36DE9F5CD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22"/>
          <a:stretch/>
        </p:blipFill>
        <p:spPr>
          <a:xfrm>
            <a:off x="749871" y="3636536"/>
            <a:ext cx="3067602" cy="234444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5A9D59F-4FD7-294B-B3BD-55932E1B5F98}"/>
              </a:ext>
            </a:extLst>
          </p:cNvPr>
          <p:cNvSpPr/>
          <p:nvPr/>
        </p:nvSpPr>
        <p:spPr>
          <a:xfrm>
            <a:off x="11837242" y="4759360"/>
            <a:ext cx="10012713" cy="6998559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E441EC0-6431-42BB-AE0E-09B8CC3A89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981867-C2FA-425E-82A5-CCA2E5DF0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FB235E1-DBE1-744D-B9AC-E5A206F84C74}"/>
              </a:ext>
            </a:extLst>
          </p:cNvPr>
          <p:cNvGrpSpPr/>
          <p:nvPr/>
        </p:nvGrpSpPr>
        <p:grpSpPr>
          <a:xfrm>
            <a:off x="4892258" y="1214146"/>
            <a:ext cx="4229707" cy="4882849"/>
            <a:chOff x="4892258" y="1214146"/>
            <a:chExt cx="4229707" cy="48828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AF6BFD0-F16A-A243-A6C6-A0FCE495DB1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82" y="4082451"/>
              <a:ext cx="385762" cy="94191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16F445D-C7E7-6445-8954-A51A8A186EDC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5449" y="4065517"/>
              <a:ext cx="375443" cy="967316"/>
            </a:xfrm>
            <a:prstGeom prst="rect">
              <a:avLst/>
            </a:prstGeom>
          </p:spPr>
        </p:pic>
        <p:pic>
          <p:nvPicPr>
            <p:cNvPr id="42" name="Picture 41" descr="Screen Shot 2015-12-09 at 22.48.02.png">
              <a:extLst>
                <a:ext uri="{FF2B5EF4-FFF2-40B4-BE49-F238E27FC236}">
                  <a16:creationId xmlns:a16="http://schemas.microsoft.com/office/drawing/2014/main" id="{816BE989-A8DC-7C40-AC86-39344E842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0038" y="4050498"/>
              <a:ext cx="353543" cy="1003299"/>
            </a:xfrm>
            <a:prstGeom prst="rect">
              <a:avLst/>
            </a:prstGeom>
          </p:spPr>
        </p:pic>
        <p:pic>
          <p:nvPicPr>
            <p:cNvPr id="43" name="Picture 42" descr="Screen Shot 2015-12-09 at 22.48.02.png">
              <a:extLst>
                <a:ext uri="{FF2B5EF4-FFF2-40B4-BE49-F238E27FC236}">
                  <a16:creationId xmlns:a16="http://schemas.microsoft.com/office/drawing/2014/main" id="{7C255ED4-C083-9D40-A1E7-F318B98EE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420" y="4059675"/>
              <a:ext cx="353543" cy="1003299"/>
            </a:xfrm>
            <a:prstGeom prst="rect">
              <a:avLst/>
            </a:prstGeom>
          </p:spPr>
        </p:pic>
        <p:pic>
          <p:nvPicPr>
            <p:cNvPr id="44" name="Picture 43" descr="cocktail.jpg">
              <a:extLst>
                <a:ext uri="{FF2B5EF4-FFF2-40B4-BE49-F238E27FC236}">
                  <a16:creationId xmlns:a16="http://schemas.microsoft.com/office/drawing/2014/main" id="{D46DF496-D237-294A-B0ED-9511B7ABA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9528" y="2419108"/>
              <a:ext cx="656095" cy="1400175"/>
            </a:xfrm>
            <a:prstGeom prst="rect">
              <a:avLst/>
            </a:prstGeom>
          </p:spPr>
        </p:pic>
        <p:pic>
          <p:nvPicPr>
            <p:cNvPr id="45" name="Picture 44" descr="Waterbottle.jpg">
              <a:extLst>
                <a:ext uri="{FF2B5EF4-FFF2-40B4-BE49-F238E27FC236}">
                  <a16:creationId xmlns:a16="http://schemas.microsoft.com/office/drawing/2014/main" id="{49A84E47-4BD0-2040-8D91-F77A57D6B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1067" y="1214146"/>
              <a:ext cx="375382" cy="107691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9B3D9FA-0E85-104C-B3B7-442E388F9493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2674" y="5239745"/>
              <a:ext cx="495300" cy="8572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CAB5752-FD93-804D-A8A9-BD39336C9079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594" y="5239745"/>
              <a:ext cx="495300" cy="85725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7085E53-5B51-FE4B-89B1-79559E034093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6972" y="5239745"/>
              <a:ext cx="495300" cy="8572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F2B69CC-0BB3-5C40-83D5-0AA79D99E1F8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2477" y="5239745"/>
              <a:ext cx="495300" cy="8572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07E5387-5CBA-744D-BCC8-4312FBD15F18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3768" y="3116552"/>
              <a:ext cx="457729" cy="73448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E88F3A7-40BE-3E48-BCCD-85357E9547E9}"/>
                </a:ext>
              </a:extLst>
            </p:cNvPr>
            <p:cNvPicPr/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204" r="18280"/>
            <a:stretch/>
          </p:blipFill>
          <p:spPr bwMode="auto">
            <a:xfrm>
              <a:off x="8791765" y="5622333"/>
              <a:ext cx="330200" cy="4095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6294039-B693-3445-AF6C-32C03948FC2B}"/>
                </a:ext>
              </a:extLst>
            </p:cNvPr>
            <p:cNvPicPr/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204" r="18280"/>
            <a:stretch/>
          </p:blipFill>
          <p:spPr bwMode="auto">
            <a:xfrm>
              <a:off x="8469092" y="5630800"/>
              <a:ext cx="330200" cy="4095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55B07B1-1F97-4945-BA1A-853A61A9C17B}"/>
                </a:ext>
              </a:extLst>
            </p:cNvPr>
            <p:cNvSpPr txBox="1"/>
            <p:nvPr/>
          </p:nvSpPr>
          <p:spPr>
            <a:xfrm>
              <a:off x="4892258" y="1593198"/>
              <a:ext cx="1795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No alcohol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354B5A-A779-EF4B-8D87-0BCEF162D53A}"/>
                </a:ext>
              </a:extLst>
            </p:cNvPr>
            <p:cNvSpPr txBox="1"/>
            <p:nvPr/>
          </p:nvSpPr>
          <p:spPr>
            <a:xfrm>
              <a:off x="4941177" y="2912117"/>
              <a:ext cx="1386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2 drinks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BD735D8-7EA7-264B-B44C-9D6FDC5DD2EE}"/>
                </a:ext>
              </a:extLst>
            </p:cNvPr>
            <p:cNvSpPr txBox="1"/>
            <p:nvPr/>
          </p:nvSpPr>
          <p:spPr>
            <a:xfrm>
              <a:off x="4943058" y="4268665"/>
              <a:ext cx="1386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4 drinks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B87DBD4-0BA7-F44B-ADF1-228EA46C2C72}"/>
                </a:ext>
              </a:extLst>
            </p:cNvPr>
            <p:cNvSpPr txBox="1"/>
            <p:nvPr/>
          </p:nvSpPr>
          <p:spPr>
            <a:xfrm>
              <a:off x="4935533" y="5493517"/>
              <a:ext cx="158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6+ drinks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2AA1FD4-BFBA-914D-9907-84B984978DE5}"/>
                </a:ext>
              </a:extLst>
            </p:cNvPr>
            <p:cNvSpPr/>
            <p:nvPr/>
          </p:nvSpPr>
          <p:spPr>
            <a:xfrm>
              <a:off x="7272469" y="4529851"/>
              <a:ext cx="84666" cy="228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A4518FD-E1E1-8742-A377-79CC1DE1B172}"/>
                </a:ext>
              </a:extLst>
            </p:cNvPr>
            <p:cNvSpPr/>
            <p:nvPr/>
          </p:nvSpPr>
          <p:spPr>
            <a:xfrm>
              <a:off x="6939396" y="4529851"/>
              <a:ext cx="84666" cy="228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6D119BA4-286A-EE4F-B191-E3ABD0FB597C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2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D7B9028-10D8-E94E-8C13-6895D0EE2184}"/>
              </a:ext>
            </a:extLst>
          </p:cNvPr>
          <p:cNvSpPr/>
          <p:nvPr/>
        </p:nvSpPr>
        <p:spPr>
          <a:xfrm>
            <a:off x="-3895706" y="-528368"/>
            <a:ext cx="995935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20699A-8521-1549-A0B6-B852806CFC23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EC9523D-BA0B-6C4B-9AE9-8FD0E05AD1A6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alcohol do you think would lead to these things happening</a:t>
            </a:r>
          </a:p>
        </p:txBody>
      </p:sp>
      <p:pic>
        <p:nvPicPr>
          <p:cNvPr id="7" name="Picture 6" descr="A person in a wheelchair&#10;&#10;Description automatically generated with low confidence">
            <a:extLst>
              <a:ext uri="{FF2B5EF4-FFF2-40B4-BE49-F238E27FC236}">
                <a16:creationId xmlns:a16="http://schemas.microsoft.com/office/drawing/2014/main" id="{D56653E1-B9C1-1841-AD4C-C1E827E40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76" b="8405"/>
          <a:stretch/>
        </p:blipFill>
        <p:spPr>
          <a:xfrm>
            <a:off x="755972" y="1191672"/>
            <a:ext cx="3167383" cy="2191950"/>
          </a:xfrm>
          <a:prstGeom prst="rect">
            <a:avLst/>
          </a:prstGeom>
        </p:spPr>
      </p:pic>
      <p:pic>
        <p:nvPicPr>
          <p:cNvPr id="9" name="Picture 8" descr="A picture containing person, hand, trouser&#10;&#10;Description automatically generated">
            <a:extLst>
              <a:ext uri="{FF2B5EF4-FFF2-40B4-BE49-F238E27FC236}">
                <a16:creationId xmlns:a16="http://schemas.microsoft.com/office/drawing/2014/main" id="{13583908-B818-5E40-B07E-4F7B4EBE5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41"/>
          <a:stretch/>
        </p:blipFill>
        <p:spPr>
          <a:xfrm>
            <a:off x="757450" y="3495346"/>
            <a:ext cx="3159562" cy="2303945"/>
          </a:xfrm>
          <a:prstGeom prst="rect">
            <a:avLst/>
          </a:prstGeom>
        </p:spPr>
      </p:pic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82365B6-8F21-45F3-B3EE-C6B64C0EE9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1445E4-BFAA-458D-A7C5-72D3B5F68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04EC840-60DC-E54C-B861-02F4C9133854}"/>
              </a:ext>
            </a:extLst>
          </p:cNvPr>
          <p:cNvGrpSpPr/>
          <p:nvPr/>
        </p:nvGrpSpPr>
        <p:grpSpPr>
          <a:xfrm>
            <a:off x="4892258" y="1214146"/>
            <a:ext cx="4229707" cy="4882849"/>
            <a:chOff x="4892258" y="1214146"/>
            <a:chExt cx="4229707" cy="48828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E2FBED-904A-CF44-B012-9731280D62DB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82" y="4082451"/>
              <a:ext cx="385762" cy="94191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6C6A59-AEE1-4D4A-BED9-8F35A50DD02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5449" y="4065517"/>
              <a:ext cx="375443" cy="967316"/>
            </a:xfrm>
            <a:prstGeom prst="rect">
              <a:avLst/>
            </a:prstGeom>
          </p:spPr>
        </p:pic>
        <p:pic>
          <p:nvPicPr>
            <p:cNvPr id="42" name="Picture 41" descr="Screen Shot 2015-12-09 at 22.48.02.png">
              <a:extLst>
                <a:ext uri="{FF2B5EF4-FFF2-40B4-BE49-F238E27FC236}">
                  <a16:creationId xmlns:a16="http://schemas.microsoft.com/office/drawing/2014/main" id="{2866226A-D50C-494D-AC22-DD4B50242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0038" y="4050498"/>
              <a:ext cx="353543" cy="1003299"/>
            </a:xfrm>
            <a:prstGeom prst="rect">
              <a:avLst/>
            </a:prstGeom>
          </p:spPr>
        </p:pic>
        <p:pic>
          <p:nvPicPr>
            <p:cNvPr id="43" name="Picture 42" descr="Screen Shot 2015-12-09 at 22.48.02.png">
              <a:extLst>
                <a:ext uri="{FF2B5EF4-FFF2-40B4-BE49-F238E27FC236}">
                  <a16:creationId xmlns:a16="http://schemas.microsoft.com/office/drawing/2014/main" id="{233DE553-CC64-2748-82C1-1C79C1A41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420" y="4059675"/>
              <a:ext cx="353543" cy="1003299"/>
            </a:xfrm>
            <a:prstGeom prst="rect">
              <a:avLst/>
            </a:prstGeom>
          </p:spPr>
        </p:pic>
        <p:pic>
          <p:nvPicPr>
            <p:cNvPr id="44" name="Picture 43" descr="cocktail.jpg">
              <a:extLst>
                <a:ext uri="{FF2B5EF4-FFF2-40B4-BE49-F238E27FC236}">
                  <a16:creationId xmlns:a16="http://schemas.microsoft.com/office/drawing/2014/main" id="{C9C6B12D-F6E5-E544-9C46-C02A1D227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9528" y="2419108"/>
              <a:ext cx="656095" cy="1400175"/>
            </a:xfrm>
            <a:prstGeom prst="rect">
              <a:avLst/>
            </a:prstGeom>
          </p:spPr>
        </p:pic>
        <p:pic>
          <p:nvPicPr>
            <p:cNvPr id="45" name="Picture 44" descr="Waterbottle.jpg">
              <a:extLst>
                <a:ext uri="{FF2B5EF4-FFF2-40B4-BE49-F238E27FC236}">
                  <a16:creationId xmlns:a16="http://schemas.microsoft.com/office/drawing/2014/main" id="{7C1A8752-F3C4-9143-8173-CA274958C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1067" y="1214146"/>
              <a:ext cx="375382" cy="107691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A76D7D5-393F-F045-B5C2-EFD202236A97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2674" y="5239745"/>
              <a:ext cx="495300" cy="8572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8014ABD-2142-9041-8AA1-7258E9512ADA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594" y="5239745"/>
              <a:ext cx="495300" cy="85725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ED178E7-2B82-544B-B823-9D3C109CCC69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6972" y="5239745"/>
              <a:ext cx="495300" cy="8572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9C07DCB-73CD-164B-8601-9CC529DD3C63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2477" y="5239745"/>
              <a:ext cx="495300" cy="8572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AB5F9E1-354D-E448-A678-A9374C0DE354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3768" y="3116552"/>
              <a:ext cx="457729" cy="73448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A75F2C7-0794-3840-B107-7386B7C9C7B2}"/>
                </a:ext>
              </a:extLst>
            </p:cNvPr>
            <p:cNvPicPr/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204" r="18280"/>
            <a:stretch/>
          </p:blipFill>
          <p:spPr bwMode="auto">
            <a:xfrm>
              <a:off x="8791765" y="5622333"/>
              <a:ext cx="330200" cy="4095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1797BEE-864A-1649-A3C4-11B39610A287}"/>
                </a:ext>
              </a:extLst>
            </p:cNvPr>
            <p:cNvPicPr/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204" r="18280"/>
            <a:stretch/>
          </p:blipFill>
          <p:spPr bwMode="auto">
            <a:xfrm>
              <a:off x="8469092" y="5630800"/>
              <a:ext cx="330200" cy="4095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290B2A-BCEC-6645-9E73-66DFA8C11F25}"/>
                </a:ext>
              </a:extLst>
            </p:cNvPr>
            <p:cNvSpPr txBox="1"/>
            <p:nvPr/>
          </p:nvSpPr>
          <p:spPr>
            <a:xfrm>
              <a:off x="4892258" y="1593198"/>
              <a:ext cx="1795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No alcohol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D7EAD3-D2E6-D34E-9BD9-651569E0511E}"/>
                </a:ext>
              </a:extLst>
            </p:cNvPr>
            <p:cNvSpPr txBox="1"/>
            <p:nvPr/>
          </p:nvSpPr>
          <p:spPr>
            <a:xfrm>
              <a:off x="4941177" y="2912117"/>
              <a:ext cx="1386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2 drinks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D8B2C67-9F35-674D-9973-8F29FAE85132}"/>
                </a:ext>
              </a:extLst>
            </p:cNvPr>
            <p:cNvSpPr txBox="1"/>
            <p:nvPr/>
          </p:nvSpPr>
          <p:spPr>
            <a:xfrm>
              <a:off x="4943058" y="4268665"/>
              <a:ext cx="1386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4 drinks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FF2488E-9834-A043-B418-D81328113E93}"/>
                </a:ext>
              </a:extLst>
            </p:cNvPr>
            <p:cNvSpPr txBox="1"/>
            <p:nvPr/>
          </p:nvSpPr>
          <p:spPr>
            <a:xfrm>
              <a:off x="4935533" y="5493517"/>
              <a:ext cx="158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120">
                  <a:latin typeface="Arial" panose="020B0604020202020204" pitchFamily="34" charset="0"/>
                  <a:cs typeface="Arial" panose="020B0604020202020204" pitchFamily="34" charset="0"/>
                </a:rPr>
                <a:t>6+ drinks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17CA2E5-3E17-1C47-99B5-FCEBC4618583}"/>
                </a:ext>
              </a:extLst>
            </p:cNvPr>
            <p:cNvSpPr/>
            <p:nvPr/>
          </p:nvSpPr>
          <p:spPr>
            <a:xfrm>
              <a:off x="7272469" y="4529851"/>
              <a:ext cx="84666" cy="228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E7EA2AF-C105-BE4C-AF37-64F58ED60308}"/>
                </a:ext>
              </a:extLst>
            </p:cNvPr>
            <p:cNvSpPr/>
            <p:nvPr/>
          </p:nvSpPr>
          <p:spPr>
            <a:xfrm>
              <a:off x="6939396" y="4529851"/>
              <a:ext cx="84666" cy="228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7DFB5A31-60C9-3642-83A6-5C885A9C8D10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84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38751E42-E594-2544-93B0-4BCB00CE6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544" y="1199540"/>
            <a:ext cx="1099985" cy="15536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EECFD7E-5094-A84C-A6C1-C1DC71AC3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499" y="1198883"/>
            <a:ext cx="1114286" cy="15536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5DA19DC1-98F1-074D-A35B-DEA99F20C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715" y="2873349"/>
            <a:ext cx="1104008" cy="15536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D219A025-BE61-0C43-99BE-E0490E87D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756" y="4520683"/>
            <a:ext cx="1114506" cy="15536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8D6BA3-F21E-D442-82E6-8BC3B30E3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715" y="4520685"/>
            <a:ext cx="1108526" cy="15536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9F245617-7F05-104D-9DCC-A0C38F501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518" y="2873349"/>
            <a:ext cx="1104008" cy="15536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 descr="A picture containing chart&#10;&#10;Description automatically generated">
            <a:extLst>
              <a:ext uri="{FF2B5EF4-FFF2-40B4-BE49-F238E27FC236}">
                <a16:creationId xmlns:a16="http://schemas.microsoft.com/office/drawing/2014/main" id="{495A0424-0DF5-AE43-8F9C-0144442187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62" t="2527" r="3088" b="2590"/>
          <a:stretch/>
        </p:blipFill>
        <p:spPr>
          <a:xfrm rot="5400000">
            <a:off x="1556630" y="1727808"/>
            <a:ext cx="3228303" cy="5398289"/>
          </a:xfrm>
          <a:prstGeom prst="rect">
            <a:avLst/>
          </a:prstGeom>
        </p:spPr>
      </p:pic>
      <p:pic>
        <p:nvPicPr>
          <p:cNvPr id="26" name="Picture 2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772AE9A1-B1EE-2E4F-8DFF-D8696BD494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9499" y="2872470"/>
            <a:ext cx="1098609" cy="1555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E819372-9722-A744-BF2C-1FEBF5307522}"/>
              </a:ext>
            </a:extLst>
          </p:cNvPr>
          <p:cNvSpPr txBox="1"/>
          <p:nvPr/>
        </p:nvSpPr>
        <p:spPr>
          <a:xfrm>
            <a:off x="504846" y="1253473"/>
            <a:ext cx="53318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>
                <a:latin typeface="Arial" panose="020B0604020202020204" pitchFamily="34" charset="0"/>
                <a:cs typeface="Arial" panose="020B0604020202020204" pitchFamily="34" charset="0"/>
              </a:rPr>
              <a:t>Place each statement card next to the number of drinks that you think would lead to the consequence.</a:t>
            </a:r>
          </a:p>
          <a:p>
            <a:pPr>
              <a:spcBef>
                <a:spcPts val="600"/>
              </a:spcBef>
            </a:pPr>
            <a:r>
              <a:rPr lang="en-US" sz="1600" spc="120">
                <a:latin typeface="Arial" panose="020B0604020202020204" pitchFamily="34" charset="0"/>
                <a:cs typeface="Arial" panose="020B0604020202020204" pitchFamily="34" charset="0"/>
              </a:rPr>
              <a:t>When should someone not drink at all? Some pictures belong here.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C82831-123B-B346-8F4B-CA8BA83811DE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A21E450-E062-2E40-B894-DD2952D1A169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alcohol do you think would lead to these things happening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2E81C69-8EF1-4E4D-86E6-B7E58A788D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2325" y="4522073"/>
            <a:ext cx="1104182" cy="1553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B287D8B-BCB9-4BA2-A165-A17957EE2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2597" y="1198844"/>
            <a:ext cx="1104182" cy="15776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0AE5A66-033E-47BD-9A34-8A264181BA8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0D8CDF-E0AE-45F3-8DDB-8C1463D790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24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6DCED0-89C2-43D9-9041-AF757C136412}"/>
              </a:ext>
            </a:extLst>
          </p:cNvPr>
          <p:cNvSpPr/>
          <p:nvPr/>
        </p:nvSpPr>
        <p:spPr>
          <a:xfrm>
            <a:off x="-1" y="-44450"/>
            <a:ext cx="4541123" cy="6946900"/>
          </a:xfrm>
          <a:prstGeom prst="rect">
            <a:avLst/>
          </a:prstGeom>
          <a:solidFill>
            <a:srgbClr val="E4B0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58374-778B-4E92-9ABA-65EBD064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573390"/>
            <a:ext cx="3208722" cy="5626443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spc="12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 objectives</a:t>
            </a:r>
            <a:b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F073-6B3B-4C03-B1AD-6FDC6D1D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211" y="665862"/>
            <a:ext cx="4193458" cy="5441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en-GB" sz="2400" b="1" spc="120">
                <a:latin typeface="Arial"/>
                <a:ea typeface="Calibri" panose="020F0502020204030204" pitchFamily="34" charset="0"/>
                <a:cs typeface="Arial"/>
              </a:rPr>
              <a:t>We will </a:t>
            </a:r>
            <a:endParaRPr lang="en-GB" sz="2400" spc="120">
              <a:ea typeface="+mn-lt"/>
              <a:cs typeface="Arial"/>
            </a:endParaRPr>
          </a:p>
          <a:p>
            <a:pPr>
              <a:buFont typeface="Arial"/>
            </a:pPr>
            <a:r>
              <a:rPr lang="en-GB" sz="2400" spc="120">
                <a:ea typeface="+mn-lt"/>
                <a:cs typeface="+mn-lt"/>
              </a:rPr>
              <a:t>Consider how alcohol affects a person’s feelings, behaviour and decision making.</a:t>
            </a:r>
            <a:endParaRPr lang="en-US" sz="2400" spc="12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GB" sz="2400"/>
              <a:t>Explore factors that might make drinking alcohol more risky.</a:t>
            </a:r>
            <a:endParaRPr lang="en-US" sz="2400" spc="120">
              <a:ea typeface="+mn-lt"/>
              <a:cs typeface="+mn-lt"/>
            </a:endParaRPr>
          </a:p>
          <a:p>
            <a:pPr>
              <a:buFont typeface="Arial"/>
            </a:pPr>
            <a:r>
              <a:rPr lang="en-GB" sz="2400" spc="120">
                <a:ea typeface="+mn-lt"/>
                <a:cs typeface="+mn-lt"/>
              </a:rPr>
              <a:t>Discover how much and how often other people drink alcohol.</a:t>
            </a:r>
          </a:p>
          <a:p>
            <a:pPr>
              <a:buFont typeface="Arial"/>
            </a:pPr>
            <a:r>
              <a:rPr lang="en-GB" sz="2400" spc="120">
                <a:ea typeface="+mn-lt"/>
                <a:cs typeface="+mn-lt"/>
              </a:rPr>
              <a:t>Learn how the amount a person drinks will affect their risk of harm.</a:t>
            </a:r>
          </a:p>
          <a:p>
            <a:pPr marL="0" indent="0">
              <a:lnSpc>
                <a:spcPct val="107000"/>
              </a:lnSpc>
              <a:buNone/>
            </a:pPr>
            <a:endParaRPr lang="en-GB" sz="2400" b="1" spc="120">
              <a:latin typeface="Arial"/>
              <a:cs typeface="Times New Roman"/>
            </a:endParaRPr>
          </a:p>
          <a:p>
            <a:pPr>
              <a:buSzPct val="120000"/>
            </a:pPr>
            <a:endParaRPr lang="en-GB">
              <a:cs typeface="Calibri"/>
            </a:endParaRPr>
          </a:p>
          <a:p>
            <a:pPr marL="400050" indent="-317500">
              <a:spcBef>
                <a:spcPts val="1500"/>
              </a:spcBef>
              <a:buSzPct val="120000"/>
            </a:pPr>
            <a:endParaRPr lang="en-GB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FB11E-FB4C-7C40-875C-A895CCE157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56FA5-2935-8D42-AB1C-8EA11988B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A0C1A0-DCFD-6B44-A5A3-F30D37C96461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8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D4A986-E4F1-4462-9C37-AB538656E037}"/>
              </a:ext>
            </a:extLst>
          </p:cNvPr>
          <p:cNvSpPr/>
          <p:nvPr/>
        </p:nvSpPr>
        <p:spPr>
          <a:xfrm>
            <a:off x="0" y="-30011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56C8B9-B864-47F3-83AC-A2BA07EA4879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/>
                <a:cs typeface="Arial"/>
              </a:rPr>
              <a:t>To reduce alcohol related harm…..</a:t>
            </a:r>
            <a:endParaRPr lang="en-US" sz="2800" b="1" cap="none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7FF79-E694-4AF8-A4EB-428C489C4E6D}"/>
              </a:ext>
            </a:extLst>
          </p:cNvPr>
          <p:cNvSpPr txBox="1"/>
          <p:nvPr/>
        </p:nvSpPr>
        <p:spPr>
          <a:xfrm>
            <a:off x="2639684" y="1475118"/>
            <a:ext cx="1465819" cy="50629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>
                <a:latin typeface="Arial"/>
                <a:cs typeface="Arial"/>
              </a:rPr>
              <a:t>eat </a:t>
            </a:r>
            <a:endParaRPr lang="en-US" sz="2800">
              <a:latin typeface="Tw Cen MT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sz="2800">
                <a:latin typeface="Arial"/>
                <a:cs typeface="Arial"/>
              </a:rPr>
              <a:t>                       </a:t>
            </a:r>
            <a:endParaRPr lang="en-US" sz="2800">
              <a:latin typeface="Tw Cen MT"/>
              <a:cs typeface="Arial"/>
            </a:endParaRPr>
          </a:p>
          <a:p>
            <a:pPr>
              <a:spcBef>
                <a:spcPts val="600"/>
              </a:spcBef>
            </a:pPr>
            <a:endParaRPr lang="en-US" sz="2800"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sz="2800">
                <a:latin typeface="Arial"/>
                <a:cs typeface="Arial"/>
              </a:rPr>
              <a:t>pace                     </a:t>
            </a:r>
            <a:endParaRPr lang="en-US" sz="2800">
              <a:latin typeface="Tw Cen MT"/>
              <a:cs typeface="Arial"/>
            </a:endParaRPr>
          </a:p>
          <a:p>
            <a:pPr>
              <a:spcBef>
                <a:spcPts val="600"/>
              </a:spcBef>
            </a:pPr>
            <a:endParaRPr lang="en-US" sz="2800"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sz="2800">
                <a:latin typeface="Arial"/>
                <a:cs typeface="Arial"/>
              </a:rPr>
              <a:t>hydrate</a:t>
            </a:r>
            <a:endParaRPr lang="en-US" sz="2800"/>
          </a:p>
          <a:p>
            <a:pPr>
              <a:spcBef>
                <a:spcPts val="600"/>
              </a:spcBef>
            </a:pPr>
            <a:r>
              <a:rPr lang="en-US">
                <a:latin typeface="Arial"/>
                <a:cs typeface="Arial"/>
              </a:rPr>
              <a:t>  </a:t>
            </a:r>
            <a:endParaRPr lang="en-US"/>
          </a:p>
          <a:p>
            <a:pPr>
              <a:spcBef>
                <a:spcPts val="600"/>
              </a:spcBef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204854-D74C-4259-B890-11E79869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788" y="1342023"/>
            <a:ext cx="1675682" cy="9096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D002E8-7F20-416F-9627-E0512A4DAE78}"/>
              </a:ext>
            </a:extLst>
          </p:cNvPr>
          <p:cNvGrpSpPr/>
          <p:nvPr/>
        </p:nvGrpSpPr>
        <p:grpSpPr>
          <a:xfrm>
            <a:off x="4487896" y="5091741"/>
            <a:ext cx="1333199" cy="1347160"/>
            <a:chOff x="6177237" y="2500223"/>
            <a:chExt cx="2965027" cy="2835215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3A3769C9-B924-4E89-AFD8-52DA0F4D8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0607" y="2500223"/>
              <a:ext cx="801657" cy="2756140"/>
            </a:xfrm>
            <a:prstGeom prst="rect">
              <a:avLst/>
            </a:prstGeom>
          </p:spPr>
        </p:pic>
        <p:pic>
          <p:nvPicPr>
            <p:cNvPr id="6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9FFBB7F-0387-4C5F-A67D-9C641CB0D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7237" y="2741043"/>
              <a:ext cx="912232" cy="2594395"/>
            </a:xfrm>
            <a:prstGeom prst="rect">
              <a:avLst/>
            </a:prstGeom>
          </p:spPr>
        </p:pic>
        <p:pic>
          <p:nvPicPr>
            <p:cNvPr id="3" name="Picture 3" descr="Icon&#10;&#10;Description automatically generated">
              <a:extLst>
                <a:ext uri="{FF2B5EF4-FFF2-40B4-BE49-F238E27FC236}">
                  <a16:creationId xmlns:a16="http://schemas.microsoft.com/office/drawing/2014/main" id="{3DF0CC19-7E75-4883-8004-BF2A4531A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9219" y="3416778"/>
              <a:ext cx="1037220" cy="1861150"/>
            </a:xfrm>
            <a:prstGeom prst="rect">
              <a:avLst/>
            </a:prstGeom>
          </p:spPr>
        </p:pic>
      </p:grpSp>
      <p:pic>
        <p:nvPicPr>
          <p:cNvPr id="12" name="Picture 12" descr="A picture containing white, hand&#10;&#10;Description automatically generated">
            <a:extLst>
              <a:ext uri="{FF2B5EF4-FFF2-40B4-BE49-F238E27FC236}">
                <a16:creationId xmlns:a16="http://schemas.microsoft.com/office/drawing/2014/main" id="{E0940DDA-5055-481C-818C-48A459CB5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897" y="2841607"/>
            <a:ext cx="708805" cy="6778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2" descr="A picture containing white, hand&#10;&#10;Description automatically generated">
            <a:extLst>
              <a:ext uri="{FF2B5EF4-FFF2-40B4-BE49-F238E27FC236}">
                <a16:creationId xmlns:a16="http://schemas.microsoft.com/office/drawing/2014/main" id="{475100D4-6FFE-4478-9803-5F3E80869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142" y="2838012"/>
            <a:ext cx="708805" cy="6778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2" descr="A picture containing white, hand&#10;&#10;Description automatically generated">
            <a:extLst>
              <a:ext uri="{FF2B5EF4-FFF2-40B4-BE49-F238E27FC236}">
                <a16:creationId xmlns:a16="http://schemas.microsoft.com/office/drawing/2014/main" id="{32096F68-C43F-4C17-BEC2-C44AF3BB6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982" y="2838012"/>
            <a:ext cx="708805" cy="6778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ED26C5B-A748-4795-B549-9FEDB95BC454}"/>
              </a:ext>
            </a:extLst>
          </p:cNvPr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394" y="3760413"/>
            <a:ext cx="531243" cy="82849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7BA89FB-C365-4278-80EB-F1B1082257EE}"/>
              </a:ext>
            </a:extLst>
          </p:cNvPr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718" y="3539002"/>
            <a:ext cx="621101" cy="110525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6459C5-4239-454C-8507-E8CFBF6AF1F3}"/>
              </a:ext>
            </a:extLst>
          </p:cNvPr>
          <p:cNvCxnSpPr/>
          <p:nvPr/>
        </p:nvCxnSpPr>
        <p:spPr>
          <a:xfrm>
            <a:off x="6208503" y="2941248"/>
            <a:ext cx="3595" cy="251604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34AF37B-0DE8-4FD4-AF5A-A129BD68C51A}"/>
              </a:ext>
            </a:extLst>
          </p:cNvPr>
          <p:cNvCxnSpPr/>
          <p:nvPr/>
        </p:nvCxnSpPr>
        <p:spPr>
          <a:xfrm>
            <a:off x="6071019" y="3184764"/>
            <a:ext cx="140180" cy="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221CFE-771E-413E-9527-2242593445DB}"/>
              </a:ext>
            </a:extLst>
          </p:cNvPr>
          <p:cNvCxnSpPr>
            <a:cxnSpLocks/>
          </p:cNvCxnSpPr>
          <p:nvPr/>
        </p:nvCxnSpPr>
        <p:spPr>
          <a:xfrm>
            <a:off x="5471663" y="2926869"/>
            <a:ext cx="3595" cy="251604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41FCD9-9901-4649-972F-944A819D7370}"/>
              </a:ext>
            </a:extLst>
          </p:cNvPr>
          <p:cNvCxnSpPr>
            <a:cxnSpLocks/>
          </p:cNvCxnSpPr>
          <p:nvPr/>
        </p:nvCxnSpPr>
        <p:spPr>
          <a:xfrm flipV="1">
            <a:off x="5334179" y="3188358"/>
            <a:ext cx="132992" cy="7548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D90685-8207-45DF-BA25-D342E32E4EA0}"/>
              </a:ext>
            </a:extLst>
          </p:cNvPr>
          <p:cNvCxnSpPr>
            <a:cxnSpLocks/>
          </p:cNvCxnSpPr>
          <p:nvPr/>
        </p:nvCxnSpPr>
        <p:spPr>
          <a:xfrm>
            <a:off x="4738417" y="2948434"/>
            <a:ext cx="3595" cy="251604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BA43D75-88D5-4EF6-A094-C97E9F18A6D3}"/>
              </a:ext>
            </a:extLst>
          </p:cNvPr>
          <p:cNvCxnSpPr>
            <a:cxnSpLocks/>
          </p:cNvCxnSpPr>
          <p:nvPr/>
        </p:nvCxnSpPr>
        <p:spPr>
          <a:xfrm flipV="1">
            <a:off x="4672819" y="3188357"/>
            <a:ext cx="64701" cy="132989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F8346C0-67EB-40D9-97A7-07AE9877C3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665C40-2D73-4498-8DEE-370BD78B2B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34067D-7847-43CB-8A6C-95FAE99F25E2}"/>
              </a:ext>
            </a:extLst>
          </p:cNvPr>
          <p:cNvSpPr txBox="1"/>
          <p:nvPr/>
        </p:nvSpPr>
        <p:spPr>
          <a:xfrm>
            <a:off x="596301" y="1045593"/>
            <a:ext cx="2743200" cy="7017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latin typeface="Arial"/>
                <a:cs typeface="Arial"/>
              </a:rPr>
              <a:t>Remember to.... </a:t>
            </a:r>
            <a:endParaRPr lang="en-US" sz="2400">
              <a:ea typeface="+mn-lt"/>
              <a:cs typeface="+mn-lt"/>
            </a:endParaRPr>
          </a:p>
          <a:p>
            <a:pPr algn="l"/>
            <a:endParaRPr lang="en-US">
              <a:latin typeface="Arial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9AAB3-D360-3545-8239-41AF76489540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58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1" name="Content Placeholder 3">
            <a:extLst>
              <a:ext uri="{FF2B5EF4-FFF2-40B4-BE49-F238E27FC236}">
                <a16:creationId xmlns:a16="http://schemas.microsoft.com/office/drawing/2014/main" id="{2ED239C8-B985-EF47-AD7F-EBD330304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0" r="20518" b="8754"/>
          <a:stretch/>
        </p:blipFill>
        <p:spPr>
          <a:xfrm>
            <a:off x="2862834" y="10"/>
            <a:ext cx="7043166" cy="68579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927238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471" y="657225"/>
            <a:ext cx="73152" cy="4457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48" y="2443480"/>
            <a:ext cx="2682049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A95DF-336D-0648-9F1A-F615029B377D}"/>
              </a:ext>
            </a:extLst>
          </p:cNvPr>
          <p:cNvSpPr/>
          <p:nvPr/>
        </p:nvSpPr>
        <p:spPr>
          <a:xfrm>
            <a:off x="-111127" y="0"/>
            <a:ext cx="10017126" cy="1036638"/>
          </a:xfrm>
          <a:prstGeom prst="rect">
            <a:avLst/>
          </a:prstGeom>
          <a:solidFill>
            <a:srgbClr val="7339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9FEC8E-9D56-4108-8C80-AE10D6F8042A}"/>
              </a:ext>
            </a:extLst>
          </p:cNvPr>
          <p:cNvSpPr/>
          <p:nvPr/>
        </p:nvSpPr>
        <p:spPr bwMode="auto">
          <a:xfrm>
            <a:off x="339140" y="2099330"/>
            <a:ext cx="3049247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A6480-E302-F844-AE87-9693BE1D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69313" y="5945188"/>
            <a:ext cx="1320800" cy="846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AAlogo.jpg">
            <a:extLst>
              <a:ext uri="{FF2B5EF4-FFF2-40B4-BE49-F238E27FC236}">
                <a16:creationId xmlns:a16="http://schemas.microsoft.com/office/drawing/2014/main" id="{B7C9B255-1F4D-5345-B6C0-109286B255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169863" y="6008688"/>
            <a:ext cx="1038225" cy="719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66FAA62F-631E-DC44-99CC-0224C03F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50" y="1644740"/>
            <a:ext cx="4259693" cy="41147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Font typeface="Arial" panose="020B0604020202020204" pitchFamily="34" charset="0"/>
              <a:buChar char="•"/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 in 10 young adults aged 16 – 24 don’t drink alcohol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Font typeface="Arial" panose="020B0604020202020204" pitchFamily="34" charset="0"/>
              <a:buChar char="•"/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many alcohol-free drinks available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Font typeface="Arial" panose="020B0604020202020204" pitchFamily="34" charset="0"/>
              <a:buChar char="•"/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Bars and clubs must offer free tap water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Font typeface="Arial" panose="020B0604020202020204" pitchFamily="34" charset="0"/>
              <a:buChar char="•"/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Alternatives to drinking</a:t>
            </a:r>
          </a:p>
          <a:p>
            <a:pPr marL="801688" indent="-2159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Font typeface="Arial" panose="020B0604020202020204" pitchFamily="34" charset="0"/>
              <a:buChar char="•"/>
              <a:tabLst>
                <a:tab pos="661988" algn="l"/>
              </a:tabLst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Hobbies</a:t>
            </a:r>
          </a:p>
          <a:p>
            <a:pPr marL="801688" indent="-2159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Font typeface="Arial" panose="020B0604020202020204" pitchFamily="34" charset="0"/>
              <a:buChar char="•"/>
              <a:tabLst>
                <a:tab pos="661988" algn="l"/>
              </a:tabLst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Sport/ exercising</a:t>
            </a:r>
          </a:p>
          <a:p>
            <a:pPr marL="801688" indent="-215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Font typeface="Arial" panose="020B0604020202020204" pitchFamily="34" charset="0"/>
              <a:buChar char="•"/>
              <a:tabLst>
                <a:tab pos="661988" algn="l"/>
              </a:tabLst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Group activity </a:t>
            </a:r>
            <a:r>
              <a:rPr lang="en-US" altLang="en-US" sz="200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– watching a film, cards,  games, bowling, gaming, eating together etc. </a:t>
            </a:r>
            <a:endParaRPr lang="en-US" altLang="en-US" sz="2000" i="0" spc="12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585788" indent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3398B"/>
              </a:buClr>
              <a:buNone/>
            </a:pPr>
            <a:r>
              <a:rPr lang="en-US" altLang="en-US" sz="2000" i="0" spc="12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50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E91C6C3-4EDE-1B45-88E4-3AC704E8D6FA}"/>
              </a:ext>
            </a:extLst>
          </p:cNvPr>
          <p:cNvSpPr txBox="1">
            <a:spLocks noChangeArrowheads="1"/>
          </p:cNvSpPr>
          <p:nvPr/>
        </p:nvSpPr>
        <p:spPr>
          <a:xfrm>
            <a:off x="11113" y="133350"/>
            <a:ext cx="9906000" cy="777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00"/>
              </a:lnSpc>
              <a:spcAft>
                <a:spcPts val="600"/>
              </a:spcAft>
              <a:defRPr/>
            </a:pPr>
            <a:r>
              <a:rPr lang="en-GB" altLang="en-US" sz="3600" b="1" i="0" dirty="0">
                <a:solidFill>
                  <a:schemeClr val="bg1"/>
                </a:solidFill>
                <a:latin typeface="Calibri"/>
                <a:cs typeface="Calibri"/>
              </a:rPr>
              <a:t>Alternatives to drinking alcohol</a:t>
            </a:r>
            <a:endParaRPr lang="en-GB" altLang="en-US" sz="360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4F1912-4551-8F48-815B-7C336B260F5B}"/>
              </a:ext>
            </a:extLst>
          </p:cNvPr>
          <p:cNvSpPr/>
          <p:nvPr/>
        </p:nvSpPr>
        <p:spPr>
          <a:xfrm>
            <a:off x="3279990" y="1036637"/>
            <a:ext cx="6732723" cy="5825591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343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AEA0D9-224A-FA48-B0EA-14AD6DDE51E1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A78C83-1B1C-FC48-B98C-A2B1CBCA6FA5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 reduction equations</a:t>
            </a:r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B9736B0-912B-4C85-A620-E6EF857D0A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16A39B-3924-43FB-B640-840646DA6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 descr="Diagram&#10;&#10;Description automatically generated">
            <a:extLst>
              <a:ext uri="{FF2B5EF4-FFF2-40B4-BE49-F238E27FC236}">
                <a16:creationId xmlns:a16="http://schemas.microsoft.com/office/drawing/2014/main" id="{3AA31C8E-E773-40EA-9366-54307F1D3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68" y="1599257"/>
            <a:ext cx="9230982" cy="33144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9564BE-DCDA-3E4E-91B7-141DDBD43182}"/>
              </a:ext>
            </a:extLst>
          </p:cNvPr>
          <p:cNvSpPr/>
          <p:nvPr/>
        </p:nvSpPr>
        <p:spPr>
          <a:xfrm>
            <a:off x="0" y="4229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06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5" y="3401976"/>
            <a:ext cx="9627384" cy="1169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36" y="1903662"/>
            <a:ext cx="592742" cy="1455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48B55F-7A45-5B43-80B7-040DED6E6050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AF8BD-BCF7-BB41-B900-01322DAA7BC8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 reduction equations</a:t>
            </a:r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0D16F18-B09C-4BB4-A209-78623B7362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0DE9C2-F4D4-4610-8496-625CBB0F9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C9468E-7966-8B40-987F-32D4BB2D04CF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72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34937" y="335222"/>
            <a:ext cx="9906000" cy="739913"/>
          </a:xfrm>
        </p:spPr>
        <p:txBody>
          <a:bodyPr>
            <a:normAutofit/>
          </a:bodyPr>
          <a:lstStyle/>
          <a:p>
            <a:r>
              <a:rPr lang="en-GB" cap="none">
                <a:solidFill>
                  <a:srgbClr val="660066"/>
                </a:solidFill>
                <a:latin typeface="Calibri"/>
                <a:cs typeface="Calibri"/>
              </a:rPr>
              <a:t>Create you own harm reduction equations</a:t>
            </a:r>
            <a:endParaRPr lang="en-GB"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C96391-E095-D84B-9682-39990BF5C98A}"/>
              </a:ext>
            </a:extLst>
          </p:cNvPr>
          <p:cNvSpPr/>
          <p:nvPr/>
        </p:nvSpPr>
        <p:spPr>
          <a:xfrm>
            <a:off x="0" y="-46858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9A0701-1FCA-6542-989C-2AADACB4A856}"/>
              </a:ext>
            </a:extLst>
          </p:cNvPr>
          <p:cNvSpPr txBox="1">
            <a:spLocks/>
          </p:cNvSpPr>
          <p:nvPr/>
        </p:nvSpPr>
        <p:spPr>
          <a:xfrm>
            <a:off x="616383" y="-80250"/>
            <a:ext cx="8421116" cy="1125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your own harm reduction equations</a:t>
            </a:r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95BB785-743B-43D3-A96C-E1DA8A473C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472878-D75F-4289-99A8-7755F7A05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B38072D1-133C-6B47-A017-4FEAAA4034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42"/>
          <a:stretch/>
        </p:blipFill>
        <p:spPr>
          <a:xfrm>
            <a:off x="5161019" y="1429820"/>
            <a:ext cx="4191599" cy="25214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7E365A98-B36A-104A-8AA1-4CDE7D319B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99"/>
          <a:stretch/>
        </p:blipFill>
        <p:spPr>
          <a:xfrm>
            <a:off x="2760930" y="4064779"/>
            <a:ext cx="4365089" cy="25447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27048E5E-AA46-0047-A6ED-7E6FB98B9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78" y="1427789"/>
            <a:ext cx="3884521" cy="25235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7735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C8116-F35E-44C6-9936-B6D36BA5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475" y="1954454"/>
            <a:ext cx="4227406" cy="15867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1800" spc="120">
                <a:latin typeface="Arial"/>
                <a:ea typeface="+mn-lt"/>
                <a:cs typeface="Calibri"/>
              </a:rPr>
              <a:t>We learnt </a:t>
            </a:r>
            <a:r>
              <a:rPr lang="en-GB" sz="1800" spc="120">
                <a:latin typeface="Arial"/>
                <a:ea typeface="Calibri" panose="020F0502020204030204" pitchFamily="34" charset="0"/>
                <a:cs typeface="Calibri"/>
              </a:rPr>
              <a:t>that most young people under</a:t>
            </a:r>
            <a:r>
              <a:rPr lang="en-GB" sz="1800" spc="120">
                <a:latin typeface="Arial"/>
                <a:cs typeface="Calibri"/>
              </a:rPr>
              <a:t> the age of 16 haven't even tried alcohol and that they don't drink regularly or heavily.</a:t>
            </a:r>
            <a:endParaRPr lang="en-GB" sz="1800" spc="120">
              <a:latin typeface="Arial"/>
              <a:ea typeface="+mn-lt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48A04-4FE2-7A49-9F77-2B1A7B86668F}"/>
              </a:ext>
            </a:extLst>
          </p:cNvPr>
          <p:cNvSpPr/>
          <p:nvPr/>
        </p:nvSpPr>
        <p:spPr>
          <a:xfrm>
            <a:off x="0" y="-1318"/>
            <a:ext cx="4399068" cy="6946900"/>
          </a:xfrm>
          <a:prstGeom prst="rect">
            <a:avLst/>
          </a:prstGeom>
          <a:solidFill>
            <a:srgbClr val="E4B0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C60D3-24A2-4ECB-B683-158F1DE5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472274"/>
            <a:ext cx="3208756" cy="5516544"/>
          </a:xfrm>
        </p:spPr>
        <p:txBody>
          <a:bodyPr>
            <a:normAutofit/>
          </a:bodyPr>
          <a:lstStyle/>
          <a:p>
            <a:pPr algn="ctr"/>
            <a:r>
              <a:rPr lang="en-GB" sz="3200" b="1" spc="120">
                <a:solidFill>
                  <a:schemeClr val="bg1"/>
                </a:solidFill>
                <a:latin typeface="Arial"/>
                <a:cs typeface="Arial"/>
              </a:rPr>
              <a:t>What have we covered today? </a:t>
            </a:r>
            <a:endParaRPr lang="en-GB" sz="3200" b="1" spc="12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1F9A3-F7A0-C040-93A2-542CD50755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5945188"/>
            <a:ext cx="1320800" cy="846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5BB8B3-643A-5546-8988-E6F735C1B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8" y="6010275"/>
            <a:ext cx="1233487" cy="781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1E7458-BEBE-46A8-BC63-D72E6B8863A1}"/>
              </a:ext>
            </a:extLst>
          </p:cNvPr>
          <p:cNvSpPr txBox="1">
            <a:spLocks/>
          </p:cNvSpPr>
          <p:nvPr/>
        </p:nvSpPr>
        <p:spPr>
          <a:xfrm>
            <a:off x="4903684" y="4431079"/>
            <a:ext cx="4227406" cy="5828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1800" spc="120">
                <a:latin typeface="Arial"/>
                <a:ea typeface="+mn-lt"/>
                <a:cs typeface="Calibri"/>
              </a:rPr>
              <a:t>We explored the idea that the amount a person consumes is tied to their risk of harm.</a:t>
            </a:r>
            <a:endParaRPr lang="en-GB" sz="1800">
              <a:latin typeface="Arial"/>
              <a:cs typeface="Calibri"/>
            </a:endParaRPr>
          </a:p>
          <a:p>
            <a:pPr marL="352425" indent="-352425">
              <a:lnSpc>
                <a:spcPct val="107000"/>
              </a:lnSpc>
              <a:buClr>
                <a:srgbClr val="52136A"/>
              </a:buClr>
            </a:pPr>
            <a:endParaRPr lang="en-GB" sz="2000" spc="120">
              <a:latin typeface="Arial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C82EAD-8AB9-409A-90C0-8311EB5E49C4}"/>
              </a:ext>
            </a:extLst>
          </p:cNvPr>
          <p:cNvSpPr txBox="1">
            <a:spLocks/>
          </p:cNvSpPr>
          <p:nvPr/>
        </p:nvSpPr>
        <p:spPr>
          <a:xfrm>
            <a:off x="4903684" y="3399179"/>
            <a:ext cx="4227406" cy="1094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1800" spc="120">
                <a:latin typeface="Arial"/>
                <a:ea typeface="+mn-lt"/>
                <a:cs typeface="Calibri"/>
              </a:rPr>
              <a:t>We discovered how drinking in some situations increases the risk of harm.</a:t>
            </a:r>
            <a:endParaRPr lang="en-GB" sz="1800" b="1">
              <a:latin typeface="Arial"/>
              <a:ea typeface="+mn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GB">
              <a:cs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4DE012-2079-4840-B20E-DA2E39D87DD2}"/>
              </a:ext>
            </a:extLst>
          </p:cNvPr>
          <p:cNvSpPr txBox="1">
            <a:spLocks/>
          </p:cNvSpPr>
          <p:nvPr/>
        </p:nvSpPr>
        <p:spPr>
          <a:xfrm>
            <a:off x="-172243" y="1713040"/>
            <a:ext cx="4227406" cy="5828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GB" sz="2000" spc="120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641CB6-0386-4601-A52E-C7B5E332AD80}"/>
              </a:ext>
            </a:extLst>
          </p:cNvPr>
          <p:cNvSpPr txBox="1">
            <a:spLocks/>
          </p:cNvSpPr>
          <p:nvPr/>
        </p:nvSpPr>
        <p:spPr>
          <a:xfrm>
            <a:off x="4943475" y="575964"/>
            <a:ext cx="4227406" cy="1288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1800" spc="120">
                <a:latin typeface="Arial"/>
                <a:ea typeface="+mn-lt"/>
                <a:cs typeface="Calibri"/>
              </a:rPr>
              <a:t>We have seen how alcohol might affect someone’s feelings, behaviour and how they make decisions.</a:t>
            </a:r>
            <a:endParaRPr lang="en-GB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BEF2B7-C315-AC40-8629-BC744F65C9F7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3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754E7C-E5BE-4648-9AFC-1A9B0EE0F8BD}"/>
              </a:ext>
            </a:extLst>
          </p:cNvPr>
          <p:cNvSpPr/>
          <p:nvPr/>
        </p:nvSpPr>
        <p:spPr>
          <a:xfrm>
            <a:off x="0" y="-82551"/>
            <a:ext cx="4511710" cy="7023101"/>
          </a:xfrm>
          <a:prstGeom prst="rect">
            <a:avLst/>
          </a:prstGeom>
          <a:solidFill>
            <a:srgbClr val="6F2F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DB2C4-CD67-4C39-A949-24A3792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9" y="487196"/>
            <a:ext cx="3394842" cy="5314815"/>
          </a:xfrm>
        </p:spPr>
        <p:txBody>
          <a:bodyPr>
            <a:normAutofit/>
          </a:bodyPr>
          <a:lstStyle/>
          <a:p>
            <a:pPr algn="ctr"/>
            <a:r>
              <a:rPr lang="en-GB" sz="3600" b="1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remember?</a:t>
            </a:r>
            <a:endParaRPr lang="en-GB" sz="3600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A4003-D58D-4888-964E-F7811BBF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702" y="487196"/>
            <a:ext cx="4013441" cy="586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-GB" sz="2000" b="1" spc="120">
                <a:latin typeface="Arial"/>
                <a:ea typeface="+mn-lt"/>
                <a:cs typeface="Calibri"/>
              </a:rPr>
              <a:t>CAN YOU……</a:t>
            </a:r>
            <a:endParaRPr lang="en-GB"/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1FCB234-9B01-43D0-9E11-4493C85D39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B32B2-80C0-43B0-94F0-7AC9C3814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5F3028-40BE-4069-A585-3BAE7A4EC516}"/>
              </a:ext>
            </a:extLst>
          </p:cNvPr>
          <p:cNvSpPr txBox="1">
            <a:spLocks/>
          </p:cNvSpPr>
          <p:nvPr/>
        </p:nvSpPr>
        <p:spPr>
          <a:xfrm>
            <a:off x="5069023" y="1235711"/>
            <a:ext cx="4227406" cy="87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2200" spc="120">
                <a:latin typeface="Arial"/>
                <a:ea typeface="+mn-lt"/>
                <a:cs typeface="Calibri"/>
              </a:rPr>
              <a:t>Give an example of a situation where alcohol consumption is likely to lead to harm.</a:t>
            </a:r>
            <a:endParaRPr lang="en-GB" sz="2200">
              <a:latin typeface="Arial"/>
              <a:cs typeface="Calibri"/>
            </a:endParaRPr>
          </a:p>
          <a:p>
            <a:pPr marL="352425" indent="-352425">
              <a:lnSpc>
                <a:spcPct val="107000"/>
              </a:lnSpc>
              <a:buClr>
                <a:srgbClr val="52136A"/>
              </a:buClr>
            </a:pPr>
            <a:endParaRPr lang="en-GB" sz="2000" spc="120">
              <a:latin typeface="Arial"/>
              <a:cs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7E2B2D9-AC85-40A5-8574-BF28FB699632}"/>
              </a:ext>
            </a:extLst>
          </p:cNvPr>
          <p:cNvSpPr txBox="1">
            <a:spLocks/>
          </p:cNvSpPr>
          <p:nvPr/>
        </p:nvSpPr>
        <p:spPr>
          <a:xfrm>
            <a:off x="5069023" y="2330239"/>
            <a:ext cx="4227406" cy="957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2000" spc="120">
                <a:latin typeface="Arial"/>
                <a:ea typeface="+mn-lt"/>
                <a:cs typeface="Calibri"/>
              </a:rPr>
              <a:t>Give two outcomes that are likely to happen after drinking one or two drinks.</a:t>
            </a:r>
            <a:endParaRPr lang="en-GB" sz="2000">
              <a:latin typeface="Arial"/>
              <a:cs typeface="Calibri"/>
            </a:endParaRPr>
          </a:p>
          <a:p>
            <a:pPr marL="352425" indent="-352425">
              <a:lnSpc>
                <a:spcPct val="107000"/>
              </a:lnSpc>
              <a:buClr>
                <a:srgbClr val="52136A"/>
              </a:buClr>
            </a:pPr>
            <a:endParaRPr lang="en-GB" sz="2000" spc="120">
              <a:latin typeface="Arial"/>
              <a:cs typeface="Calibri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486BEED-7726-4BBC-B6A3-E028B81C1462}"/>
              </a:ext>
            </a:extLst>
          </p:cNvPr>
          <p:cNvSpPr txBox="1">
            <a:spLocks/>
          </p:cNvSpPr>
          <p:nvPr/>
        </p:nvSpPr>
        <p:spPr>
          <a:xfrm>
            <a:off x="5068759" y="3414623"/>
            <a:ext cx="4227406" cy="957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2000" spc="120">
                <a:latin typeface="Arial"/>
                <a:ea typeface="+mn-lt"/>
                <a:cs typeface="Calibri"/>
              </a:rPr>
              <a:t>Give two outcomes that are likely to happen after drinking a lot of alcohol.</a:t>
            </a:r>
            <a:endParaRPr lang="en-GB" sz="2000">
              <a:latin typeface="Arial"/>
              <a:cs typeface="Calibri"/>
            </a:endParaRPr>
          </a:p>
          <a:p>
            <a:pPr marL="352425" indent="-352425">
              <a:lnSpc>
                <a:spcPct val="107000"/>
              </a:lnSpc>
              <a:buClr>
                <a:srgbClr val="52136A"/>
              </a:buClr>
            </a:pPr>
            <a:endParaRPr lang="en-GB" sz="2000" spc="120">
              <a:latin typeface="Arial"/>
              <a:cs typeface="Calibri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C17B02-1153-49BB-932F-28F0787A1798}"/>
              </a:ext>
            </a:extLst>
          </p:cNvPr>
          <p:cNvSpPr txBox="1">
            <a:spLocks/>
          </p:cNvSpPr>
          <p:nvPr/>
        </p:nvSpPr>
        <p:spPr>
          <a:xfrm>
            <a:off x="4997719" y="4520809"/>
            <a:ext cx="4227406" cy="128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GB" sz="2000" spc="120">
                <a:latin typeface="Arial"/>
                <a:ea typeface="+mn-lt"/>
                <a:cs typeface="Calibri"/>
              </a:rPr>
              <a:t>What should someone remember to do when drinking alcohol to reduce the risk of alcohol-related harm.</a:t>
            </a:r>
            <a:endParaRPr lang="en-GB" sz="2000">
              <a:latin typeface="Arial"/>
              <a:cs typeface="Calibri"/>
            </a:endParaRPr>
          </a:p>
          <a:p>
            <a:pPr marL="352425" indent="-352425">
              <a:lnSpc>
                <a:spcPct val="107000"/>
              </a:lnSpc>
              <a:buClr>
                <a:srgbClr val="52136A"/>
              </a:buClr>
            </a:pPr>
            <a:endParaRPr lang="en-GB" sz="2000" spc="120">
              <a:latin typeface="Arial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73FC85-8E0A-A148-9143-71E86766BA02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8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0515" y="0"/>
            <a:ext cx="9936515" cy="5727848"/>
          </a:xfrm>
          <a:prstGeom prst="rect">
            <a:avLst/>
          </a:prstGeom>
          <a:solidFill>
            <a:srgbClr val="5C24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112" y="334254"/>
            <a:ext cx="1586544" cy="105665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47309" y="1725099"/>
            <a:ext cx="6443132" cy="21018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n-GB"/>
            </a:br>
            <a:br>
              <a:rPr lang="en-GB"/>
            </a:br>
            <a:r>
              <a:rPr lang="en-GB" sz="8000" b="1">
                <a:solidFill>
                  <a:srgbClr val="FFFFFF"/>
                </a:solidFill>
                <a:latin typeface="Calibri"/>
                <a:cs typeface="Calibri"/>
              </a:rPr>
              <a:t>Talk about alcohol</a:t>
            </a:r>
            <a:br>
              <a:rPr lang="en-GB" sz="17200" b="1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GB" sz="5800" b="1">
                <a:solidFill>
                  <a:srgbClr val="FFFFFF"/>
                </a:solidFill>
                <a:latin typeface="Calibri"/>
                <a:cs typeface="Calibri"/>
              </a:rPr>
              <a:t>Emotions AND FEELINGS</a:t>
            </a:r>
            <a:br>
              <a:rPr lang="en-GB" sz="12800"/>
            </a:br>
            <a:br>
              <a:rPr lang="en-GB">
                <a:latin typeface="Arial"/>
                <a:cs typeface="Arial"/>
              </a:rPr>
            </a:br>
            <a:r>
              <a:rPr lang="en-GB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099B1-6C42-4E54-99A6-74C5337804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55" y="5921293"/>
            <a:ext cx="792865" cy="798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A30A43-CC94-4C4A-B07B-61003862B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816" y="6007430"/>
            <a:ext cx="1102829" cy="6266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A1B5BF-4843-4B79-8419-E7DD103082A5}"/>
              </a:ext>
            </a:extLst>
          </p:cNvPr>
          <p:cNvSpPr/>
          <p:nvPr/>
        </p:nvSpPr>
        <p:spPr>
          <a:xfrm>
            <a:off x="297" y="5725126"/>
            <a:ext cx="9936515" cy="1189955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18520F-5DA2-8A46-A548-2AA3D7B274A3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7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E4D309-E3E0-45F6-80CC-73E96EC1C63C}"/>
              </a:ext>
            </a:extLst>
          </p:cNvPr>
          <p:cNvSpPr/>
          <p:nvPr/>
        </p:nvSpPr>
        <p:spPr>
          <a:xfrm>
            <a:off x="0" y="-82551"/>
            <a:ext cx="4511710" cy="7023101"/>
          </a:xfrm>
          <a:prstGeom prst="rect">
            <a:avLst/>
          </a:prstGeom>
          <a:solidFill>
            <a:srgbClr val="6F2F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4EAEE-1855-46AD-AA40-72DF3653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560167"/>
            <a:ext cx="2927368" cy="5398505"/>
          </a:xfrm>
        </p:spPr>
        <p:txBody>
          <a:bodyPr>
            <a:noAutofit/>
          </a:bodyPr>
          <a:lstStyle/>
          <a:p>
            <a:pPr algn="ctr"/>
            <a:r>
              <a:rPr lang="en-GB" sz="3200" b="1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Intended learning outcomes</a:t>
            </a:r>
            <a:br>
              <a:rPr lang="en-GB" sz="3600"/>
            </a:br>
            <a:endParaRPr lang="en-GB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9B877-302B-4A80-9BD6-742BEC863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737061"/>
            <a:ext cx="4541123" cy="5840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b="1" spc="120">
                <a:latin typeface="Arial"/>
                <a:ea typeface="Calibri" panose="020F0502020204030204" pitchFamily="34" charset="0"/>
                <a:cs typeface="Calibri"/>
              </a:rPr>
              <a:t>I will be able to </a:t>
            </a:r>
            <a:endParaRPr lang="en-US" sz="2400" spc="120">
              <a:latin typeface="Arial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GB" sz="2400" spc="120">
                <a:ea typeface="+mn-lt"/>
                <a:cs typeface="+mn-lt"/>
              </a:rPr>
              <a:t>Identify situations where alcohol consumption is likely to lead to harm.</a:t>
            </a:r>
            <a:endParaRPr lang="en-US">
              <a:latin typeface="Arial"/>
              <a:ea typeface="+mn-lt"/>
              <a:cs typeface="Arial"/>
            </a:endParaRPr>
          </a:p>
          <a:p>
            <a:pPr>
              <a:buFont typeface="Arial"/>
            </a:pPr>
            <a:r>
              <a:rPr lang="en-GB" sz="2400" spc="120">
                <a:ea typeface="+mn-lt"/>
                <a:cs typeface="+mn-lt"/>
              </a:rPr>
              <a:t>Explain which outcomes are more likely depending on how much alcohol someone has consumed (versus heavy alcohol consumption).</a:t>
            </a:r>
            <a:endParaRPr lang="en-GB">
              <a:ea typeface="+mn-lt"/>
              <a:cs typeface="+mn-lt"/>
            </a:endParaRPr>
          </a:p>
          <a:p>
            <a:pPr>
              <a:buFont typeface="Arial"/>
            </a:pPr>
            <a:r>
              <a:rPr lang="en-GB" sz="2400" spc="120">
                <a:ea typeface="+mn-lt"/>
                <a:cs typeface="+mn-lt"/>
              </a:rPr>
              <a:t>Outline ways that someone can reduce the risk of alcohol-related harms.</a:t>
            </a:r>
            <a:endParaRPr lang="en-GB">
              <a:ea typeface="+mn-lt"/>
              <a:cs typeface="+mn-lt"/>
            </a:endParaRP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3C2AC32-D297-4146-AEB1-635007A4F1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CACA3C-6D57-4457-91A7-FBFB6F88A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678FD-DC89-FB46-A6C8-00948688273F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6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454" y="911049"/>
            <a:ext cx="9836258" cy="2063768"/>
          </a:xfrm>
        </p:spPr>
        <p:txBody>
          <a:bodyPr>
            <a:normAutofit/>
          </a:bodyPr>
          <a:lstStyle/>
          <a:p>
            <a:r>
              <a:rPr lang="en-GB" b="1" cap="none" spc="12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Emma is feeling upset and angry </a:t>
            </a:r>
            <a:endParaRPr lang="en-US" b="1" cap="none" spc="12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817" y="2573013"/>
            <a:ext cx="2422930" cy="2431165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6728883" y="2311398"/>
            <a:ext cx="2694517" cy="2688167"/>
          </a:xfrm>
          <a:prstGeom prst="donut">
            <a:avLst>
              <a:gd name="adj" fmla="val 1007"/>
            </a:avLst>
          </a:prstGeom>
          <a:solidFill>
            <a:schemeClr val="tx1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8633" y="2687936"/>
            <a:ext cx="5549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120" dirty="0">
                <a:latin typeface="Arial" panose="020B0604020202020204" pitchFamily="34" charset="0"/>
                <a:cs typeface="Arial" panose="020B0604020202020204" pitchFamily="34" charset="0"/>
              </a:rPr>
              <a:t>Emma has had an argument with her mum.</a:t>
            </a:r>
          </a:p>
          <a:p>
            <a:endParaRPr lang="en-GB" sz="2400" spc="1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spc="120" dirty="0">
                <a:latin typeface="Arial" panose="020B0604020202020204" pitchFamily="34" charset="0"/>
                <a:cs typeface="Arial" panose="020B0604020202020204" pitchFamily="34" charset="0"/>
              </a:rPr>
              <a:t>What happens to her body when she feels like this?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92DA23-3113-4CC1-A67B-1B077773C028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FC1EFC4-B978-4521-9EF6-EA3B9926CC1D}"/>
              </a:ext>
            </a:extLst>
          </p:cNvPr>
          <p:cNvSpPr txBox="1">
            <a:spLocks/>
          </p:cNvSpPr>
          <p:nvPr/>
        </p:nvSpPr>
        <p:spPr>
          <a:xfrm>
            <a:off x="493160" y="88401"/>
            <a:ext cx="9164547" cy="116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cap="none" spc="120" dirty="0">
                <a:solidFill>
                  <a:schemeClr val="bg1"/>
                </a:solidFill>
                <a:latin typeface="Arial"/>
                <a:cs typeface="Arial"/>
              </a:rPr>
              <a:t>How alcohol can change how someone feels  </a:t>
            </a:r>
            <a:b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cap="none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6C4B672-87A5-42CB-9A27-43301654BA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6D953B-90D8-41B3-A40E-3FECA9864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D0791B-DA1D-7848-A0B2-13B78411E1B8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64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452750" y="3321231"/>
            <a:ext cx="5003472" cy="729048"/>
            <a:chOff x="3774445" y="2465885"/>
            <a:chExt cx="6699103" cy="929269"/>
          </a:xfrm>
        </p:grpSpPr>
        <p:sp>
          <p:nvSpPr>
            <p:cNvPr id="8" name="Rounded Rectangle 7"/>
            <p:cNvSpPr/>
            <p:nvPr/>
          </p:nvSpPr>
          <p:spPr>
            <a:xfrm>
              <a:off x="4791076" y="2766471"/>
              <a:ext cx="5682472" cy="311875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OK</a:t>
              </a:r>
            </a:p>
          </p:txBody>
        </p:sp>
        <p:pic>
          <p:nvPicPr>
            <p:cNvPr id="14" name="Picture 13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4445" y="2465885"/>
              <a:ext cx="925195" cy="92926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476125" y="6004432"/>
            <a:ext cx="4981615" cy="782788"/>
            <a:chOff x="3793067" y="5554749"/>
            <a:chExt cx="6671372" cy="998448"/>
          </a:xfrm>
        </p:grpSpPr>
        <p:sp>
          <p:nvSpPr>
            <p:cNvPr id="6" name="Rounded Rectangle 5"/>
            <p:cNvSpPr/>
            <p:nvPr/>
          </p:nvSpPr>
          <p:spPr>
            <a:xfrm>
              <a:off x="4868259" y="5884332"/>
              <a:ext cx="5596180" cy="256808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ANGRY</a:t>
              </a:r>
            </a:p>
          </p:txBody>
        </p:sp>
        <p:pic>
          <p:nvPicPr>
            <p:cNvPr id="15" name="Picture 14" descr="Screen Shot 2015-11-02 at 11.35.58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067" y="5554749"/>
              <a:ext cx="998008" cy="99844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475598" y="1480236"/>
            <a:ext cx="5020401" cy="639390"/>
            <a:chOff x="3797351" y="558008"/>
            <a:chExt cx="6720575" cy="813587"/>
          </a:xfrm>
        </p:grpSpPr>
        <p:sp>
          <p:nvSpPr>
            <p:cNvPr id="4" name="Rounded Rectangle 3"/>
            <p:cNvSpPr/>
            <p:nvPr/>
          </p:nvSpPr>
          <p:spPr>
            <a:xfrm>
              <a:off x="4791075" y="711200"/>
              <a:ext cx="5726851" cy="417098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 EXCITED/ BUZZING</a:t>
              </a:r>
            </a:p>
          </p:txBody>
        </p:sp>
        <p:pic>
          <p:nvPicPr>
            <p:cNvPr id="16" name="Picture 15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7351" y="558008"/>
              <a:ext cx="935985" cy="81358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491436" y="5184747"/>
            <a:ext cx="5001052" cy="668388"/>
            <a:chOff x="3759177" y="4568435"/>
            <a:chExt cx="6696599" cy="852385"/>
          </a:xfrm>
        </p:grpSpPr>
        <p:sp>
          <p:nvSpPr>
            <p:cNvPr id="9" name="Rounded Rectangle 8"/>
            <p:cNvSpPr/>
            <p:nvPr/>
          </p:nvSpPr>
          <p:spPr>
            <a:xfrm>
              <a:off x="4774141" y="4834463"/>
              <a:ext cx="5681635" cy="275232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UPSET</a:t>
              </a:r>
            </a:p>
          </p:txBody>
        </p:sp>
        <p:pic>
          <p:nvPicPr>
            <p:cNvPr id="18" name="Picture 17" descr="Screen Shot 2015-11-02 at 11.39.20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9177" y="4568435"/>
              <a:ext cx="845175" cy="85238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2477400" y="4233664"/>
            <a:ext cx="4981378" cy="710242"/>
            <a:chOff x="3801531" y="3468794"/>
            <a:chExt cx="6669751" cy="903706"/>
          </a:xfrm>
        </p:grpSpPr>
        <p:sp>
          <p:nvSpPr>
            <p:cNvPr id="7" name="Rounded Rectangle 6"/>
            <p:cNvSpPr/>
            <p:nvPr/>
          </p:nvSpPr>
          <p:spPr>
            <a:xfrm>
              <a:off x="4791075" y="3777184"/>
              <a:ext cx="5680207" cy="289039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SAD</a:t>
              </a:r>
            </a:p>
          </p:txBody>
        </p:sp>
        <p:pic>
          <p:nvPicPr>
            <p:cNvPr id="19" name="Picture 18" descr="Screen Shot 2015-11-02 at 11.45.37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1531" y="3468794"/>
              <a:ext cx="903790" cy="90370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425436" y="2436483"/>
            <a:ext cx="4998307" cy="710881"/>
            <a:chOff x="3759548" y="1517570"/>
            <a:chExt cx="6293965" cy="891195"/>
          </a:xfrm>
        </p:grpSpPr>
        <p:pic>
          <p:nvPicPr>
            <p:cNvPr id="20" name="Picture 19" descr="Screen Shot 2015-11-02 at 11.54.38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9548" y="1517570"/>
              <a:ext cx="902028" cy="89119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4765675" y="1727201"/>
              <a:ext cx="5287838" cy="370754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HAPPY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5E7DB41-B1BF-4198-B388-6F049A6C1828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513E96E-0A8A-48B6-A80C-D29C7596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60" y="88401"/>
            <a:ext cx="9164547" cy="1167016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cap="none" spc="120">
                <a:solidFill>
                  <a:schemeClr val="bg1"/>
                </a:solidFill>
                <a:latin typeface="Arial"/>
                <a:cs typeface="Arial"/>
              </a:rPr>
              <a:t>How alcohol can change how someone feels  </a:t>
            </a:r>
            <a:br>
              <a:rPr lang="en-GB" cap="none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cap="none" spc="1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CD4DBF5-0E21-4962-932A-BF5FC573BB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A89C56-341F-4AA6-942E-19C1A0FB4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76561A3-4D84-FC4E-AF15-CD8347B31689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43" y="1880051"/>
            <a:ext cx="8421116" cy="3051340"/>
          </a:xfrm>
        </p:spPr>
        <p:txBody>
          <a:bodyPr/>
          <a:lstStyle/>
          <a:p>
            <a:r>
              <a:rPr lang="en-GB" b="1" i="1" cap="none" spc="12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can make you </a:t>
            </a:r>
            <a:br>
              <a:rPr lang="en-GB" b="1" i="1" cap="none" spc="12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1" cap="none" spc="12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like this too! </a:t>
            </a:r>
            <a:br>
              <a:rPr lang="en-GB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03586-7137-43E5-A748-0745E24C5EA4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B73FBD6-2C4C-41CC-8105-5A4C072A09FB}"/>
              </a:ext>
            </a:extLst>
          </p:cNvPr>
          <p:cNvSpPr txBox="1">
            <a:spLocks/>
          </p:cNvSpPr>
          <p:nvPr/>
        </p:nvSpPr>
        <p:spPr>
          <a:xfrm>
            <a:off x="493160" y="88401"/>
            <a:ext cx="9164547" cy="116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cap="none" spc="120">
                <a:solidFill>
                  <a:schemeClr val="bg1"/>
                </a:solidFill>
                <a:latin typeface="Arial"/>
                <a:cs typeface="Arial"/>
              </a:rPr>
              <a:t>How alcohol can change how someone feels  </a:t>
            </a:r>
            <a:br>
              <a:rPr lang="en-GB" cap="none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cap="none" spc="1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0474A71-E31D-4597-BFAE-8354C488BB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CC5D14-894D-46BF-A53D-253433D6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EE3A5B-A1C1-AF46-9518-21D85516AE9A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5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8641DD-0671-BB49-AF27-E17D056A664A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3160" y="88401"/>
            <a:ext cx="9164547" cy="1167016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cap="none" spc="120">
                <a:solidFill>
                  <a:schemeClr val="bg1"/>
                </a:solidFill>
                <a:latin typeface="Arial"/>
                <a:cs typeface="Arial"/>
              </a:rPr>
              <a:t>How alcohol can change how someone feels  </a:t>
            </a:r>
            <a:br>
              <a:rPr lang="en-GB" cap="none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cap="none" spc="1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 flipH="1">
            <a:off x="2467403" y="2366741"/>
            <a:ext cx="3403133" cy="35390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5800"/>
              </a:spcAft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Feeling OK </a:t>
            </a:r>
          </a:p>
          <a:p>
            <a:pPr>
              <a:lnSpc>
                <a:spcPct val="115000"/>
              </a:lnSpc>
              <a:spcBef>
                <a:spcPts val="1100"/>
              </a:spcBef>
              <a:spcAft>
                <a:spcPts val="5800"/>
              </a:spcAft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Feeling relaxed </a:t>
            </a:r>
          </a:p>
          <a:p>
            <a:pPr>
              <a:lnSpc>
                <a:spcPct val="115000"/>
              </a:lnSpc>
              <a:spcBef>
                <a:spcPts val="1100"/>
              </a:spcBef>
              <a:spcAft>
                <a:spcPts val="5800"/>
              </a:spcAft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Feeling content</a:t>
            </a:r>
          </a:p>
        </p:txBody>
      </p:sp>
      <p:pic>
        <p:nvPicPr>
          <p:cNvPr id="14" name="Picture 1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61" y="2049735"/>
            <a:ext cx="1316566" cy="1299633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65" y="4920546"/>
            <a:ext cx="1186391" cy="1169458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19" y="3373090"/>
            <a:ext cx="1353078" cy="1370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FD57B-4134-A547-85E3-FF68E147BD4B}"/>
              </a:ext>
            </a:extLst>
          </p:cNvPr>
          <p:cNvSpPr txBox="1"/>
          <p:nvPr/>
        </p:nvSpPr>
        <p:spPr>
          <a:xfrm>
            <a:off x="524119" y="1238462"/>
            <a:ext cx="855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pc="120">
                <a:latin typeface="Arial" panose="020B0604020202020204" pitchFamily="34" charset="0"/>
                <a:cs typeface="Arial" panose="020B0604020202020204" pitchFamily="34" charset="0"/>
              </a:rPr>
              <a:t>These faces can help you show how someone may react around </a:t>
            </a:r>
            <a:r>
              <a:rPr lang="en-US" sz="2000" spc="120"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endParaRPr lang="en-US" sz="200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9D8630C7-EE2E-D045-878D-D8B23978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071" y="2398307"/>
            <a:ext cx="2758719" cy="55096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Joking around</a:t>
            </a:r>
            <a:endParaRPr lang="en-GB" sz="2400" spc="120">
              <a:latin typeface="Arial" panose="020B0604020202020204" pitchFamily="34" charset="0"/>
              <a:ea typeface="Tw Cen M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1000"/>
              </a:spcAft>
            </a:pPr>
            <a:endParaRPr lang="en-GB" sz="2400" spc="120">
              <a:effectLst/>
              <a:latin typeface="Arial" panose="020B0604020202020204" pitchFamily="34" charset="0"/>
              <a:ea typeface="Tw Cen M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1000"/>
              </a:spcAft>
            </a:pPr>
            <a:endParaRPr lang="en-GB" sz="2400" spc="120">
              <a:latin typeface="Arial" panose="020B0604020202020204" pitchFamily="34" charset="0"/>
              <a:ea typeface="Tw Cen M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Nervous or pressured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1000"/>
              </a:spcAft>
            </a:pPr>
            <a:endParaRPr lang="en-GB" sz="2400" spc="120">
              <a:latin typeface="Arial" panose="020B0604020202020204" pitchFamily="34" charset="0"/>
              <a:ea typeface="Tw Cen M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100"/>
              </a:spcBef>
              <a:spcAft>
                <a:spcPts val="1000"/>
              </a:spcAft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Worried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1000"/>
              </a:spcAft>
            </a:pPr>
            <a:endParaRPr lang="en-GB" sz="2800">
              <a:solidFill>
                <a:srgbClr val="355071"/>
              </a:solidFill>
              <a:effectLst/>
              <a:latin typeface="Calibri"/>
              <a:ea typeface="Tw Cen MT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AE388C-FF99-634F-AFDF-8A338C1F9AC6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988" y="1961743"/>
            <a:ext cx="1343025" cy="1343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FF4A0A-3A02-984B-9C0C-427CEFE9467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180" y="3427535"/>
            <a:ext cx="1171575" cy="1171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7FF306-565B-3946-91C0-08D22FEFF764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958" y="4696266"/>
            <a:ext cx="1200150" cy="1428115"/>
          </a:xfrm>
          <a:prstGeom prst="rect">
            <a:avLst/>
          </a:prstGeom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EA5059C-186B-45F0-AA29-4165FDDD4EC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461C40-1590-4A41-8264-FB0B8F157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411BD7-15D0-4B49-A921-7453668A5F81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33932" y="1768118"/>
            <a:ext cx="3714750" cy="1034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500"/>
              </a:spcBef>
              <a:spcAft>
                <a:spcPts val="7600"/>
              </a:spcAft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Panicky or scared</a:t>
            </a:r>
          </a:p>
          <a:p>
            <a:pPr>
              <a:lnSpc>
                <a:spcPct val="140000"/>
              </a:lnSpc>
              <a:spcBef>
                <a:spcPts val="500"/>
              </a:spcBef>
              <a:spcAft>
                <a:spcPts val="7600"/>
              </a:spcAft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Feeling ill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13" y="3205737"/>
            <a:ext cx="1253490" cy="12573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89" y="4809186"/>
            <a:ext cx="1580621" cy="152982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725" y="1343818"/>
            <a:ext cx="1352550" cy="1352550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978BB078-FEE8-1848-94E6-4BC1F2536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213" y="1934159"/>
            <a:ext cx="2403475" cy="45899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</a:pPr>
            <a:r>
              <a:rPr lang="en-GB" sz="2400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Shy</a:t>
            </a:r>
            <a:endParaRPr lang="en-US" sz="2400" spc="120">
              <a:latin typeface="Arial" panose="020B0604020202020204" pitchFamily="34" charset="0"/>
              <a:ea typeface="Tw Cen MT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ts val="9600"/>
              </a:spcBef>
              <a:spcAft>
                <a:spcPts val="7600"/>
              </a:spcAft>
            </a:pPr>
            <a:r>
              <a:rPr lang="en-US" sz="2400" spc="120"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Feeling sexy</a:t>
            </a:r>
          </a:p>
          <a:p>
            <a:pPr>
              <a:lnSpc>
                <a:spcPct val="140000"/>
              </a:lnSpc>
              <a:spcBef>
                <a:spcPts val="500"/>
              </a:spcBef>
              <a:spcAft>
                <a:spcPts val="7600"/>
              </a:spcAft>
            </a:pPr>
            <a:r>
              <a:rPr lang="en-GB" sz="2400" spc="120"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Feeling sick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1000"/>
              </a:spcAft>
            </a:pPr>
            <a:endParaRPr lang="en-GB" sz="2800">
              <a:solidFill>
                <a:srgbClr val="355071"/>
              </a:solidFill>
              <a:effectLst/>
              <a:latin typeface="Calibri"/>
              <a:ea typeface="Tw Cen MT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85BB9A-50B0-0749-9DBD-76F262F9E9D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13" y="1417902"/>
            <a:ext cx="1200150" cy="1348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D22836-BA71-FD4B-B7D1-D57F0A845696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827D243-4800-924A-88F6-B86738B8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60" y="88401"/>
            <a:ext cx="9164547" cy="1167016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cap="none" spc="120">
                <a:solidFill>
                  <a:schemeClr val="bg1"/>
                </a:solidFill>
                <a:latin typeface="Arial"/>
                <a:cs typeface="Arial"/>
              </a:rPr>
              <a:t>How alcohol can change how someone feels  </a:t>
            </a:r>
            <a:br>
              <a:rPr lang="en-GB" cap="none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cap="none" spc="1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507043EB-90ED-DD40-BB15-4F2D9ED5D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1461" y="3205737"/>
            <a:ext cx="1049077" cy="1232796"/>
          </a:xfrm>
          <a:prstGeom prst="rect">
            <a:avLst/>
          </a:prstGeom>
        </p:spPr>
      </p:pic>
      <p:pic>
        <p:nvPicPr>
          <p:cNvPr id="14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141E5B-BE4D-441B-8D26-40CDDEA0F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79" y="6133196"/>
            <a:ext cx="1076627" cy="685800"/>
          </a:xfrm>
          <a:prstGeom prst="rect">
            <a:avLst/>
          </a:prstGeom>
        </p:spPr>
      </p:pic>
      <p:pic>
        <p:nvPicPr>
          <p:cNvPr id="15" name="Picture 1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19140BA-C04E-41D2-9B12-7522D652C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9512" y="5996578"/>
            <a:ext cx="1200487" cy="7715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27C643-7628-084F-AC86-EE4894CC2391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963E32-4348-9442-BC78-1854CE289C53}"/>
              </a:ext>
            </a:extLst>
          </p:cNvPr>
          <p:cNvSpPr/>
          <p:nvPr/>
        </p:nvSpPr>
        <p:spPr>
          <a:xfrm>
            <a:off x="-13581" y="0"/>
            <a:ext cx="9936515" cy="1024468"/>
          </a:xfrm>
          <a:prstGeom prst="rect">
            <a:avLst/>
          </a:prstGeom>
          <a:solidFill>
            <a:srgbClr val="5C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 flipH="1">
            <a:off x="6353325" y="1610230"/>
            <a:ext cx="3195788" cy="4446650"/>
          </a:xfrm>
          <a:prstGeom prst="rect">
            <a:avLst/>
          </a:prstGeom>
          <a:noFill/>
          <a:ln w="3175" cmpd="sng">
            <a:solidFill>
              <a:schemeClr val="tx2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100"/>
              </a:spcBef>
              <a:spcAft>
                <a:spcPts val="1000"/>
              </a:spcAft>
            </a:pPr>
            <a:r>
              <a:rPr lang="en-GB" sz="2200" b="1" spc="120">
                <a:effectLst/>
                <a:latin typeface="Arial" panose="020B0604020202020204" pitchFamily="34" charset="0"/>
                <a:ea typeface="Tw Cen MT"/>
                <a:cs typeface="Arial" panose="020B0604020202020204" pitchFamily="34" charset="0"/>
              </a:rPr>
              <a:t>When we make the wrong decisions</a:t>
            </a: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2200">
                <a:effectLst/>
                <a:latin typeface="Tw Cen MT"/>
                <a:ea typeface="Tw Cen MT"/>
                <a:cs typeface="Times New Roman"/>
              </a:rPr>
              <a:t>                                      </a:t>
            </a:r>
            <a:endParaRPr lang="en-GB" sz="1000">
              <a:effectLst/>
              <a:latin typeface="Tw Cen MT"/>
              <a:ea typeface="Tw Cen MT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1600">
                <a:effectLst/>
                <a:latin typeface="Tw Cen MT"/>
                <a:ea typeface="Tw Cen MT"/>
                <a:cs typeface="Times New Roman"/>
              </a:rPr>
              <a:t>               </a:t>
            </a:r>
            <a:endParaRPr lang="en-GB" sz="1000">
              <a:effectLst/>
              <a:latin typeface="Tw Cen MT"/>
              <a:ea typeface="Tw Cen MT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1000">
                <a:effectLst/>
                <a:latin typeface="Tw Cen MT"/>
                <a:ea typeface="Tw Cen MT"/>
                <a:cs typeface="Times New Roman"/>
              </a:rPr>
              <a:t>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802" y="-33392"/>
            <a:ext cx="8421116" cy="1125959"/>
          </a:xfrm>
        </p:spPr>
        <p:txBody>
          <a:bodyPr>
            <a:normAutofit/>
          </a:bodyPr>
          <a:lstStyle/>
          <a:p>
            <a:pPr algn="l"/>
            <a:r>
              <a:rPr lang="en-US" sz="3200" b="1" cap="none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traffic light can help us stop and think before we act!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58021"/>
              </p:ext>
            </p:extLst>
          </p:nvPr>
        </p:nvGraphicFramePr>
        <p:xfrm>
          <a:off x="2228522" y="1610230"/>
          <a:ext cx="4062315" cy="2073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18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Stop!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spc="12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spc="12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4988" algn="l"/>
                        </a:tabLst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 rush.</a:t>
                      </a:r>
                    </a:p>
                    <a:p>
                      <a:pPr marL="11113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34988" algn="l"/>
                        </a:tabLst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 ‘No’ if you’re not happy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4988" algn="l"/>
                        </a:tabLst>
                      </a:pPr>
                      <a:r>
                        <a:rPr lang="en-GB" sz="2000" b="0" spc="12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4988" algn="l"/>
                        </a:tabLst>
                      </a:pPr>
                      <a:endParaRPr lang="en-GB" sz="2000" b="0" spc="12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386" y="2510051"/>
            <a:ext cx="737688" cy="747451"/>
          </a:xfrm>
          <a:prstGeom prst="rect">
            <a:avLst/>
          </a:prstGeom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602802" y="1702828"/>
            <a:ext cx="1380037" cy="4324481"/>
            <a:chOff x="414350" y="2056260"/>
            <a:chExt cx="1380037" cy="4324481"/>
          </a:xfrm>
        </p:grpSpPr>
        <p:pic>
          <p:nvPicPr>
            <p:cNvPr id="10" name="Picture 9" descr="Image result for images of traffic lights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682" t="-267" r="20251" b="267"/>
            <a:stretch/>
          </p:blipFill>
          <p:spPr bwMode="auto">
            <a:xfrm>
              <a:off x="414350" y="2056260"/>
              <a:ext cx="1380037" cy="4324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Oval 2"/>
            <p:cNvSpPr/>
            <p:nvPr/>
          </p:nvSpPr>
          <p:spPr>
            <a:xfrm>
              <a:off x="612583" y="3339476"/>
              <a:ext cx="1010729" cy="1007041"/>
            </a:xfrm>
            <a:prstGeom prst="ellipse">
              <a:avLst/>
            </a:prstGeom>
            <a:solidFill>
              <a:srgbClr val="6868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15451" y="4515711"/>
              <a:ext cx="1010729" cy="1014572"/>
            </a:xfrm>
            <a:prstGeom prst="ellipse">
              <a:avLst/>
            </a:prstGeom>
            <a:solidFill>
              <a:srgbClr val="116713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112" y="4549169"/>
            <a:ext cx="1043983" cy="1457651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551" y="3293297"/>
            <a:ext cx="1068457" cy="1108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CC361B-E9F4-0F43-BC55-E852D199339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5" t="8332"/>
          <a:stretch/>
        </p:blipFill>
        <p:spPr>
          <a:xfrm>
            <a:off x="6548496" y="3309983"/>
            <a:ext cx="1182304" cy="1189861"/>
          </a:xfrm>
          <a:prstGeom prst="rect">
            <a:avLst/>
          </a:prstGeom>
        </p:spPr>
      </p:pic>
      <p:pic>
        <p:nvPicPr>
          <p:cNvPr id="22" name="Picture 21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59072F9-DB78-8C43-9E6E-1A298C182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6495" y="4502328"/>
            <a:ext cx="1036425" cy="1217856"/>
          </a:xfrm>
          <a:prstGeom prst="rect">
            <a:avLst/>
          </a:prstGeom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02F724-5EA6-45E7-82BD-968E3C35D5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6030830"/>
            <a:ext cx="1189072" cy="76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5E9741-C351-4889-BCAB-8EF05CBA5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8" y="6115681"/>
            <a:ext cx="1068827" cy="67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B9D97B7-9468-1346-A6F8-65B9A45877DB}"/>
              </a:ext>
            </a:extLst>
          </p:cNvPr>
          <p:cNvSpPr/>
          <p:nvPr/>
        </p:nvSpPr>
        <p:spPr>
          <a:xfrm>
            <a:off x="0" y="0"/>
            <a:ext cx="1001271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596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0CCB68568CF9488B91969DD15F83A0" ma:contentTypeVersion="4" ma:contentTypeDescription="Create a new document." ma:contentTypeScope="" ma:versionID="98d32c5e1824791f562f49a01e6c5607">
  <xsd:schema xmlns:xsd="http://www.w3.org/2001/XMLSchema" xmlns:xs="http://www.w3.org/2001/XMLSchema" xmlns:p="http://schemas.microsoft.com/office/2006/metadata/properties" xmlns:ns2="e7af7885-e40a-482b-b065-05187895d271" targetNamespace="http://schemas.microsoft.com/office/2006/metadata/properties" ma:root="true" ma:fieldsID="95b010e63f26a7cac3a9c5bdfb36ad60" ns2:_="">
    <xsd:import namespace="e7af7885-e40a-482b-b065-05187895d2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f7885-e40a-482b-b065-05187895d2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96D362-A3D1-4309-A177-9C9538E4D5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277F4C-F9EB-4FDE-A642-0DE6D54BAB7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967A91-B7D2-4C8F-8792-8DAB4655B45A}">
  <ds:schemaRefs>
    <ds:schemaRef ds:uri="e7af7885-e40a-482b-b065-05187895d2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769</TotalTime>
  <Words>1692</Words>
  <Application>Microsoft Macintosh PowerPoint</Application>
  <PresentationFormat>A4 Paper (210x297 mm)</PresentationFormat>
  <Paragraphs>219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Tw Cen MT</vt:lpstr>
      <vt:lpstr>Droplet</vt:lpstr>
      <vt:lpstr>Office Theme</vt:lpstr>
      <vt:lpstr>PowerPoint Presentation</vt:lpstr>
      <vt:lpstr>Learning objectives </vt:lpstr>
      <vt:lpstr>Intended learning outcomes </vt:lpstr>
      <vt:lpstr>Emma is feeling upset and angry </vt:lpstr>
      <vt:lpstr>How alcohol can change how someone feels   </vt:lpstr>
      <vt:lpstr>Alcohol can make you  feel like this too!  </vt:lpstr>
      <vt:lpstr>How alcohol can change how someone feels   </vt:lpstr>
      <vt:lpstr>How alcohol can change how someone feels   </vt:lpstr>
      <vt:lpstr>The traffic light can help us stop and think before we act!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you own harm reduction equations</vt:lpstr>
      <vt:lpstr>What have we covered today? </vt:lpstr>
      <vt:lpstr>What can you remember?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in action</dc:title>
  <dc:creator>richard h</dc:creator>
  <cp:lastModifiedBy>Geoff Pinch</cp:lastModifiedBy>
  <cp:revision>7</cp:revision>
  <cp:lastPrinted>2015-12-10T17:36:41Z</cp:lastPrinted>
  <dcterms:created xsi:type="dcterms:W3CDTF">2015-06-10T13:01:19Z</dcterms:created>
  <dcterms:modified xsi:type="dcterms:W3CDTF">2021-06-23T11:18:13Z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0x010100800CCB68568CF9488B91969DD15F83A0</vt:lpwstr>
  </property>
</Properties>
</file>