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64" r:id="rId5"/>
    <p:sldMasterId id="2147483648" r:id="rId6"/>
  </p:sldMasterIdLst>
  <p:notesMasterIdLst>
    <p:notesMasterId r:id="rId47"/>
  </p:notesMasterIdLst>
  <p:sldIdLst>
    <p:sldId id="261" r:id="rId7"/>
    <p:sldId id="299" r:id="rId8"/>
    <p:sldId id="298" r:id="rId9"/>
    <p:sldId id="271" r:id="rId10"/>
    <p:sldId id="278" r:id="rId11"/>
    <p:sldId id="277" r:id="rId12"/>
    <p:sldId id="274" r:id="rId13"/>
    <p:sldId id="288" r:id="rId14"/>
    <p:sldId id="289" r:id="rId15"/>
    <p:sldId id="290" r:id="rId16"/>
    <p:sldId id="279" r:id="rId17"/>
    <p:sldId id="316" r:id="rId18"/>
    <p:sldId id="293" r:id="rId19"/>
    <p:sldId id="275" r:id="rId20"/>
    <p:sldId id="297" r:id="rId21"/>
    <p:sldId id="292" r:id="rId22"/>
    <p:sldId id="273" r:id="rId23"/>
    <p:sldId id="276" r:id="rId24"/>
    <p:sldId id="270" r:id="rId25"/>
    <p:sldId id="295" r:id="rId26"/>
    <p:sldId id="312" r:id="rId27"/>
    <p:sldId id="313" r:id="rId28"/>
    <p:sldId id="294" r:id="rId29"/>
    <p:sldId id="314" r:id="rId30"/>
    <p:sldId id="272" r:id="rId31"/>
    <p:sldId id="282" r:id="rId32"/>
    <p:sldId id="283" r:id="rId33"/>
    <p:sldId id="311" r:id="rId34"/>
    <p:sldId id="310" r:id="rId35"/>
    <p:sldId id="309" r:id="rId36"/>
    <p:sldId id="315" r:id="rId37"/>
    <p:sldId id="307" r:id="rId38"/>
    <p:sldId id="306" r:id="rId39"/>
    <p:sldId id="305" r:id="rId40"/>
    <p:sldId id="304" r:id="rId41"/>
    <p:sldId id="303" r:id="rId42"/>
    <p:sldId id="302" r:id="rId43"/>
    <p:sldId id="301" r:id="rId44"/>
    <p:sldId id="300" r:id="rId45"/>
    <p:sldId id="317" r:id="rId4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401">
          <p15:clr>
            <a:srgbClr val="A4A3A4"/>
          </p15:clr>
        </p15:guide>
        <p15:guide id="4" pos="3119">
          <p15:clr>
            <a:srgbClr val="A4A3A4"/>
          </p15:clr>
        </p15:guide>
        <p15:guide id="5" orient="horz" pos="896">
          <p15:clr>
            <a:srgbClr val="A4A3A4"/>
          </p15:clr>
        </p15:guide>
        <p15:guide id="6" orient="horz" pos="1174">
          <p15:clr>
            <a:srgbClr val="A4A3A4"/>
          </p15:clr>
        </p15:guide>
        <p15:guide id="7" pos="6103">
          <p15:clr>
            <a:srgbClr val="A4A3A4"/>
          </p15:clr>
        </p15:guide>
        <p15:guide id="8" pos="1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initials="H" lastIdx="13" clrIdx="0"/>
  <p:cmAuthor id="2" name="Alison Ree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2B"/>
    <a:srgbClr val="FF2B2D"/>
    <a:srgbClr val="D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C825F-BEE6-4FAA-80C2-5A17D92DFD93}" v="598" dt="2021-03-22T13:12:07.133"/>
    <p1510:client id="{5251BE14-CF07-49C4-83C9-F63B9AC35A57}" v="13" dt="2021-03-30T15:07:27.337"/>
    <p1510:client id="{7FCEC2F8-469C-41D2-9E3F-CF81C1165D32}" v="12" dt="2021-03-10T13:26:00.053"/>
    <p1510:client id="{9ED7DE6C-CE5C-4B09-A46C-5C6889292016}" v="129" dt="2021-03-22T20:45:49.087"/>
    <p1510:client id="{D8A97797-B353-4FC9-99CC-024A43D2EFDB}" v="3" dt="2021-03-09T12:54:59.087"/>
    <p1510:client id="{F03CD4D6-C37C-4778-93BD-1A44B2449F39}" v="6" dt="2021-04-06T13:24:10.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7823" autoAdjust="0"/>
  </p:normalViewPr>
  <p:slideViewPr>
    <p:cSldViewPr snapToGrid="0">
      <p:cViewPr varScale="1">
        <p:scale>
          <a:sx n="107" d="100"/>
          <a:sy n="107" d="100"/>
        </p:scale>
        <p:origin x="1504" y="176"/>
      </p:cViewPr>
      <p:guideLst>
        <p:guide orient="horz" pos="2160"/>
        <p:guide pos="3840"/>
        <p:guide orient="horz" pos="2401"/>
        <p:guide pos="3119"/>
        <p:guide orient="horz" pos="896"/>
        <p:guide orient="horz" pos="1174"/>
        <p:guide pos="6103"/>
        <p:guide pos="14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8" d="100"/>
          <a:sy n="148" d="100"/>
        </p:scale>
        <p:origin x="-536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ees" userId="S::alison@alcoholeducationtrust.org::643807b7-95c8-4d06-bfbd-2c8a4c2b8f9b" providerId="AD" clId="Web-{5251BE14-CF07-49C4-83C9-F63B9AC35A57}"/>
    <pc:docChg chg="addSld modSld addMainMaster modMainMaster">
      <pc:chgData name="Alison Rees" userId="S::alison@alcoholeducationtrust.org::643807b7-95c8-4d06-bfbd-2c8a4c2b8f9b" providerId="AD" clId="Web-{5251BE14-CF07-49C4-83C9-F63B9AC35A57}" dt="2021-03-30T15:07:27.337" v="12" actId="14100"/>
      <pc:docMkLst>
        <pc:docMk/>
      </pc:docMkLst>
      <pc:sldChg chg="modSp">
        <pc:chgData name="Alison Rees" userId="S::alison@alcoholeducationtrust.org::643807b7-95c8-4d06-bfbd-2c8a4c2b8f9b" providerId="AD" clId="Web-{5251BE14-CF07-49C4-83C9-F63B9AC35A57}" dt="2021-03-30T15:07:27.337" v="12" actId="14100"/>
        <pc:sldMkLst>
          <pc:docMk/>
          <pc:sldMk cId="2143507545" sldId="299"/>
        </pc:sldMkLst>
        <pc:spChg chg="mod">
          <ac:chgData name="Alison Rees" userId="S::alison@alcoholeducationtrust.org::643807b7-95c8-4d06-bfbd-2c8a4c2b8f9b" providerId="AD" clId="Web-{5251BE14-CF07-49C4-83C9-F63B9AC35A57}" dt="2021-03-30T15:07:27.337" v="12" actId="14100"/>
          <ac:spMkLst>
            <pc:docMk/>
            <pc:sldMk cId="2143507545" sldId="299"/>
            <ac:spMk id="9" creationId="{827FFDDC-4DA1-5240-A88C-FD265EAE70B8}"/>
          </ac:spMkLst>
        </pc:spChg>
      </pc:sldChg>
      <pc:sldChg chg="modSp">
        <pc:chgData name="Alison Rees" userId="S::alison@alcoholeducationtrust.org::643807b7-95c8-4d06-bfbd-2c8a4c2b8f9b" providerId="AD" clId="Web-{5251BE14-CF07-49C4-83C9-F63B9AC35A57}" dt="2021-03-30T15:06:42.039" v="10" actId="20577"/>
        <pc:sldMkLst>
          <pc:docMk/>
          <pc:sldMk cId="2921834399" sldId="301"/>
        </pc:sldMkLst>
        <pc:spChg chg="mod">
          <ac:chgData name="Alison Rees" userId="S::alison@alcoholeducationtrust.org::643807b7-95c8-4d06-bfbd-2c8a4c2b8f9b" providerId="AD" clId="Web-{5251BE14-CF07-49C4-83C9-F63B9AC35A57}" dt="2021-03-30T15:06:42.039" v="10" actId="20577"/>
          <ac:spMkLst>
            <pc:docMk/>
            <pc:sldMk cId="2921834399" sldId="301"/>
            <ac:spMk id="5" creationId="{A6C82EAD-8AB9-409A-90C0-8311EB5E49C4}"/>
          </ac:spMkLst>
        </pc:spChg>
      </pc:sldChg>
      <pc:sldChg chg="add">
        <pc:chgData name="Alison Rees" userId="S::alison@alcoholeducationtrust.org::643807b7-95c8-4d06-bfbd-2c8a4c2b8f9b" providerId="AD" clId="Web-{5251BE14-CF07-49C4-83C9-F63B9AC35A57}" dt="2021-03-30T15:06:03.601" v="0"/>
        <pc:sldMkLst>
          <pc:docMk/>
          <pc:sldMk cId="2944212696" sldId="302"/>
        </pc:sldMkLst>
      </pc:sldChg>
      <pc:sldChg chg="add">
        <pc:chgData name="Alison Rees" userId="S::alison@alcoholeducationtrust.org::643807b7-95c8-4d06-bfbd-2c8a4c2b8f9b" providerId="AD" clId="Web-{5251BE14-CF07-49C4-83C9-F63B9AC35A57}" dt="2021-03-30T15:06:04.601" v="1"/>
        <pc:sldMkLst>
          <pc:docMk/>
          <pc:sldMk cId="3737627666" sldId="303"/>
        </pc:sldMkLst>
      </pc:sldChg>
      <pc:sldChg chg="add">
        <pc:chgData name="Alison Rees" userId="S::alison@alcoholeducationtrust.org::643807b7-95c8-4d06-bfbd-2c8a4c2b8f9b" providerId="AD" clId="Web-{5251BE14-CF07-49C4-83C9-F63B9AC35A57}" dt="2021-03-30T15:06:05.679" v="2"/>
        <pc:sldMkLst>
          <pc:docMk/>
          <pc:sldMk cId="3102344398" sldId="304"/>
        </pc:sldMkLst>
      </pc:sldChg>
      <pc:sldChg chg="add">
        <pc:chgData name="Alison Rees" userId="S::alison@alcoholeducationtrust.org::643807b7-95c8-4d06-bfbd-2c8a4c2b8f9b" providerId="AD" clId="Web-{5251BE14-CF07-49C4-83C9-F63B9AC35A57}" dt="2021-03-30T15:06:06.554" v="3"/>
        <pc:sldMkLst>
          <pc:docMk/>
          <pc:sldMk cId="889470676" sldId="305"/>
        </pc:sldMkLst>
      </pc:sldChg>
      <pc:sldChg chg="add">
        <pc:chgData name="Alison Rees" userId="S::alison@alcoholeducationtrust.org::643807b7-95c8-4d06-bfbd-2c8a4c2b8f9b" providerId="AD" clId="Web-{5251BE14-CF07-49C4-83C9-F63B9AC35A57}" dt="2021-03-30T15:06:07.632" v="4"/>
        <pc:sldMkLst>
          <pc:docMk/>
          <pc:sldMk cId="1279149341" sldId="306"/>
        </pc:sldMkLst>
      </pc:sldChg>
      <pc:sldChg chg="add">
        <pc:chgData name="Alison Rees" userId="S::alison@alcoholeducationtrust.org::643807b7-95c8-4d06-bfbd-2c8a4c2b8f9b" providerId="AD" clId="Web-{5251BE14-CF07-49C4-83C9-F63B9AC35A57}" dt="2021-03-30T15:06:08.507" v="5"/>
        <pc:sldMkLst>
          <pc:docMk/>
          <pc:sldMk cId="613938977" sldId="307"/>
        </pc:sldMkLst>
      </pc:sldChg>
      <pc:sldChg chg="add">
        <pc:chgData name="Alison Rees" userId="S::alison@alcoholeducationtrust.org::643807b7-95c8-4d06-bfbd-2c8a4c2b8f9b" providerId="AD" clId="Web-{5251BE14-CF07-49C4-83C9-F63B9AC35A57}" dt="2021-03-30T15:06:09.444" v="6"/>
        <pc:sldMkLst>
          <pc:docMk/>
          <pc:sldMk cId="1488796116" sldId="308"/>
        </pc:sldMkLst>
      </pc:sldChg>
      <pc:sldChg chg="add">
        <pc:chgData name="Alison Rees" userId="S::alison@alcoholeducationtrust.org::643807b7-95c8-4d06-bfbd-2c8a4c2b8f9b" providerId="AD" clId="Web-{5251BE14-CF07-49C4-83C9-F63B9AC35A57}" dt="2021-03-30T15:06:10.460" v="7"/>
        <pc:sldMkLst>
          <pc:docMk/>
          <pc:sldMk cId="532005648" sldId="309"/>
        </pc:sldMkLst>
      </pc:sldChg>
      <pc:sldChg chg="add">
        <pc:chgData name="Alison Rees" userId="S::alison@alcoholeducationtrust.org::643807b7-95c8-4d06-bfbd-2c8a4c2b8f9b" providerId="AD" clId="Web-{5251BE14-CF07-49C4-83C9-F63B9AC35A57}" dt="2021-03-30T15:06:11.413" v="8"/>
        <pc:sldMkLst>
          <pc:docMk/>
          <pc:sldMk cId="2071958740" sldId="310"/>
        </pc:sldMkLst>
      </pc:sldChg>
      <pc:sldChg chg="add">
        <pc:chgData name="Alison Rees" userId="S::alison@alcoholeducationtrust.org::643807b7-95c8-4d06-bfbd-2c8a4c2b8f9b" providerId="AD" clId="Web-{5251BE14-CF07-49C4-83C9-F63B9AC35A57}" dt="2021-03-30T15:06:12.351" v="9"/>
        <pc:sldMkLst>
          <pc:docMk/>
          <pc:sldMk cId="1441043183" sldId="311"/>
        </pc:sldMkLst>
      </pc:sldChg>
      <pc:sldMasterChg chg="add addSldLayout">
        <pc:chgData name="Alison Rees" userId="S::alison@alcoholeducationtrust.org::643807b7-95c8-4d06-bfbd-2c8a4c2b8f9b" providerId="AD" clId="Web-{5251BE14-CF07-49C4-83C9-F63B9AC35A57}" dt="2021-03-30T15:06:03.601" v="0"/>
        <pc:sldMasterMkLst>
          <pc:docMk/>
          <pc:sldMasterMk cId="0" sldId="2147483648"/>
        </pc:sldMasterMkLst>
        <pc:sldLayoutChg chg="add">
          <pc:chgData name="Alison Rees" userId="S::alison@alcoholeducationtrust.org::643807b7-95c8-4d06-bfbd-2c8a4c2b8f9b" providerId="AD" clId="Web-{5251BE14-CF07-49C4-83C9-F63B9AC35A57}" dt="2021-03-30T15:06:03.601" v="0"/>
          <pc:sldLayoutMkLst>
            <pc:docMk/>
            <pc:sldMasterMk cId="0" sldId="2147483648"/>
            <pc:sldLayoutMk cId="0" sldId="2147483649"/>
          </pc:sldLayoutMkLst>
        </pc:sldLayoutChg>
        <pc:sldLayoutChg chg="add">
          <pc:chgData name="Alison Rees" userId="S::alison@alcoholeducationtrust.org::643807b7-95c8-4d06-bfbd-2c8a4c2b8f9b" providerId="AD" clId="Web-{5251BE14-CF07-49C4-83C9-F63B9AC35A57}" dt="2021-03-30T15:06:03.601" v="0"/>
          <pc:sldLayoutMkLst>
            <pc:docMk/>
            <pc:sldMasterMk cId="0" sldId="2147483648"/>
            <pc:sldLayoutMk cId="0" sldId="2147483650"/>
          </pc:sldLayoutMkLst>
        </pc:sldLayoutChg>
        <pc:sldLayoutChg chg="add">
          <pc:chgData name="Alison Rees" userId="S::alison@alcoholeducationtrust.org::643807b7-95c8-4d06-bfbd-2c8a4c2b8f9b" providerId="AD" clId="Web-{5251BE14-CF07-49C4-83C9-F63B9AC35A57}" dt="2021-03-30T15:06:03.601" v="0"/>
          <pc:sldLayoutMkLst>
            <pc:docMk/>
            <pc:sldMasterMk cId="0" sldId="2147483648"/>
            <pc:sldLayoutMk cId="0" sldId="2147483651"/>
          </pc:sldLayoutMkLst>
        </pc:sldLayoutChg>
        <pc:sldLayoutChg chg="add">
          <pc:chgData name="Alison Rees" userId="S::alison@alcoholeducationtrust.org::643807b7-95c8-4d06-bfbd-2c8a4c2b8f9b" providerId="AD" clId="Web-{5251BE14-CF07-49C4-83C9-F63B9AC35A57}" dt="2021-03-30T15:06:03.601" v="0"/>
          <pc:sldLayoutMkLst>
            <pc:docMk/>
            <pc:sldMasterMk cId="0" sldId="2147483648"/>
            <pc:sldLayoutMk cId="0" sldId="2147483652"/>
          </pc:sldLayoutMkLst>
        </pc:sldLayoutChg>
        <pc:sldLayoutChg chg="add">
          <pc:chgData name="Alison Rees" userId="S::alison@alcoholeducationtrust.org::643807b7-95c8-4d06-bfbd-2c8a4c2b8f9b" providerId="AD" clId="Web-{5251BE14-CF07-49C4-83C9-F63B9AC35A57}" dt="2021-03-30T15:06:03.601" v="0"/>
          <pc:sldLayoutMkLst>
            <pc:docMk/>
            <pc:sldMasterMk cId="0" sldId="2147483648"/>
            <pc:sldLayoutMk cId="0" sldId="2147483653"/>
          </pc:sldLayoutMkLst>
        </pc:sldLayoutChg>
        <pc:sldLayoutChg chg="add">
          <pc:chgData name="Alison Rees" userId="S::alison@alcoholeducationtrust.org::643807b7-95c8-4d06-bfbd-2c8a4c2b8f9b" providerId="AD" clId="Web-{5251BE14-CF07-49C4-83C9-F63B9AC35A57}" dt="2021-03-30T15:06:03.601" v="0"/>
          <pc:sldLayoutMkLst>
            <pc:docMk/>
            <pc:sldMasterMk cId="0" sldId="2147483648"/>
            <pc:sldLayoutMk cId="1381368350" sldId="2147483654"/>
          </pc:sldLayoutMkLst>
        </pc:sldLayoutChg>
      </pc:sldMasterChg>
      <pc:sldMasterChg chg="replId modSldLayout">
        <pc:chgData name="Alison Rees" userId="S::alison@alcoholeducationtrust.org::643807b7-95c8-4d06-bfbd-2c8a4c2b8f9b" providerId="AD" clId="Web-{5251BE14-CF07-49C4-83C9-F63B9AC35A57}" dt="2021-03-30T15:06:03.601" v="0"/>
        <pc:sldMasterMkLst>
          <pc:docMk/>
          <pc:sldMasterMk cId="2853392724" sldId="2147483664"/>
        </pc:sldMasterMkLst>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618160817" sldId="2147483665"/>
          </pc:sldLayoutMkLst>
        </pc:sldLayoutChg>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1395397067" sldId="2147483666"/>
          </pc:sldLayoutMkLst>
        </pc:sldLayoutChg>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727629357" sldId="2147483667"/>
          </pc:sldLayoutMkLst>
        </pc:sldLayoutChg>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618331354" sldId="2147483668"/>
          </pc:sldLayoutMkLst>
        </pc:sldLayoutChg>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2935357218" sldId="2147483669"/>
          </pc:sldLayoutMkLst>
        </pc:sldLayoutChg>
        <pc:sldLayoutChg chg="replId">
          <pc:chgData name="Alison Rees" userId="S::alison@alcoholeducationtrust.org::643807b7-95c8-4d06-bfbd-2c8a4c2b8f9b" providerId="AD" clId="Web-{5251BE14-CF07-49C4-83C9-F63B9AC35A57}" dt="2021-03-30T15:06:03.601" v="0"/>
          <pc:sldLayoutMkLst>
            <pc:docMk/>
            <pc:sldMasterMk cId="2853392724" sldId="2147483664"/>
            <pc:sldLayoutMk cId="3075262564" sldId="2147483670"/>
          </pc:sldLayoutMkLst>
        </pc:sldLayoutChg>
      </pc:sldMasterChg>
    </pc:docChg>
  </pc:docChgLst>
  <pc:docChgLst>
    <pc:chgData clId="Web-{D8A97797-B353-4FC9-99CC-024A43D2EFDB}"/>
    <pc:docChg chg="modSld">
      <pc:chgData name="" userId="" providerId="" clId="Web-{D8A97797-B353-4FC9-99CC-024A43D2EFDB}" dt="2021-03-09T12:54:51.118" v="0"/>
      <pc:docMkLst>
        <pc:docMk/>
      </pc:docMkLst>
      <pc:sldChg chg="delSp">
        <pc:chgData name="" userId="" providerId="" clId="Web-{D8A97797-B353-4FC9-99CC-024A43D2EFDB}" dt="2021-03-09T12:54:51.118" v="0"/>
        <pc:sldMkLst>
          <pc:docMk/>
          <pc:sldMk cId="44828941" sldId="261"/>
        </pc:sldMkLst>
        <pc:picChg chg="del">
          <ac:chgData name="" userId="" providerId="" clId="Web-{D8A97797-B353-4FC9-99CC-024A43D2EFDB}" dt="2021-03-09T12:54:51.118" v="0"/>
          <ac:picMkLst>
            <pc:docMk/>
            <pc:sldMk cId="44828941" sldId="261"/>
            <ac:picMk id="8" creationId="{00000000-0000-0000-0000-000000000000}"/>
          </ac:picMkLst>
        </pc:picChg>
      </pc:sldChg>
    </pc:docChg>
  </pc:docChgLst>
  <pc:docChgLst>
    <pc:chgData name="Helena Conibear" userId="S::helena@alcoholeducationtrust.org::14702610-6db2-485a-bfee-48fdd19d9556" providerId="AD" clId="Web-{D8A97797-B353-4FC9-99CC-024A43D2EFDB}"/>
    <pc:docChg chg="modSld">
      <pc:chgData name="Helena Conibear" userId="S::helena@alcoholeducationtrust.org::14702610-6db2-485a-bfee-48fdd19d9556" providerId="AD" clId="Web-{D8A97797-B353-4FC9-99CC-024A43D2EFDB}" dt="2021-03-09T12:54:59.087" v="1" actId="14100"/>
      <pc:docMkLst>
        <pc:docMk/>
      </pc:docMkLst>
      <pc:sldChg chg="modSp">
        <pc:chgData name="Helena Conibear" userId="S::helena@alcoholeducationtrust.org::14702610-6db2-485a-bfee-48fdd19d9556" providerId="AD" clId="Web-{D8A97797-B353-4FC9-99CC-024A43D2EFDB}" dt="2021-03-09T12:54:59.087" v="1" actId="14100"/>
        <pc:sldMkLst>
          <pc:docMk/>
          <pc:sldMk cId="44828941" sldId="261"/>
        </pc:sldMkLst>
        <pc:picChg chg="mod">
          <ac:chgData name="Helena Conibear" userId="S::helena@alcoholeducationtrust.org::14702610-6db2-485a-bfee-48fdd19d9556" providerId="AD" clId="Web-{D8A97797-B353-4FC9-99CC-024A43D2EFDB}" dt="2021-03-09T12:54:59.087" v="1" actId="14100"/>
          <ac:picMkLst>
            <pc:docMk/>
            <pc:sldMk cId="44828941" sldId="261"/>
            <ac:picMk id="11" creationId="{00000000-0000-0000-0000-000000000000}"/>
          </ac:picMkLst>
        </pc:picChg>
      </pc:sldChg>
    </pc:docChg>
  </pc:docChgLst>
  <pc:docChgLst>
    <pc:chgData name="Alison Rees" userId="S::alison@alcoholeducationtrust.org::643807b7-95c8-4d06-bfbd-2c8a4c2b8f9b" providerId="AD" clId="Web-{3EEC825F-BEE6-4FAA-80C2-5A17D92DFD93}"/>
    <pc:docChg chg="addSld modSld sldOrd addMainMaster modMainMaster">
      <pc:chgData name="Alison Rees" userId="S::alison@alcoholeducationtrust.org::643807b7-95c8-4d06-bfbd-2c8a4c2b8f9b" providerId="AD" clId="Web-{3EEC825F-BEE6-4FAA-80C2-5A17D92DFD93}" dt="2021-03-22T13:12:07.133" v="313"/>
      <pc:docMkLst>
        <pc:docMk/>
      </pc:docMkLst>
      <pc:sldChg chg="ord">
        <pc:chgData name="Alison Rees" userId="S::alison@alcoholeducationtrust.org::643807b7-95c8-4d06-bfbd-2c8a4c2b8f9b" providerId="AD" clId="Web-{3EEC825F-BEE6-4FAA-80C2-5A17D92DFD93}" dt="2021-03-22T13:00:50.897" v="128"/>
        <pc:sldMkLst>
          <pc:docMk/>
          <pc:sldMk cId="2057945347" sldId="283"/>
        </pc:sldMkLst>
      </pc:sldChg>
      <pc:sldChg chg="add">
        <pc:chgData name="Alison Rees" userId="S::alison@alcoholeducationtrust.org::643807b7-95c8-4d06-bfbd-2c8a4c2b8f9b" providerId="AD" clId="Web-{3EEC825F-BEE6-4FAA-80C2-5A17D92DFD93}" dt="2021-03-22T12:52:00.670" v="0"/>
        <pc:sldMkLst>
          <pc:docMk/>
          <pc:sldMk cId="1270003240" sldId="298"/>
        </pc:sldMkLst>
      </pc:sldChg>
      <pc:sldChg chg="modSp add">
        <pc:chgData name="Alison Rees" userId="S::alison@alcoholeducationtrust.org::643807b7-95c8-4d06-bfbd-2c8a4c2b8f9b" providerId="AD" clId="Web-{3EEC825F-BEE6-4FAA-80C2-5A17D92DFD93}" dt="2021-03-22T12:56:58.941" v="123" actId="20577"/>
        <pc:sldMkLst>
          <pc:docMk/>
          <pc:sldMk cId="2143507545" sldId="299"/>
        </pc:sldMkLst>
        <pc:spChg chg="mod">
          <ac:chgData name="Alison Rees" userId="S::alison@alcoholeducationtrust.org::643807b7-95c8-4d06-bfbd-2c8a4c2b8f9b" providerId="AD" clId="Web-{3EEC825F-BEE6-4FAA-80C2-5A17D92DFD93}" dt="2021-03-22T12:56:58.941" v="123" actId="20577"/>
          <ac:spMkLst>
            <pc:docMk/>
            <pc:sldMk cId="2143507545" sldId="299"/>
            <ac:spMk id="3" creationId="{3DE4F073-6B3B-4C03-B1AD-6FDC6D1D1FF7}"/>
          </ac:spMkLst>
        </pc:spChg>
        <pc:spChg chg="ord">
          <ac:chgData name="Alison Rees" userId="S::alison@alcoholeducationtrust.org::643807b7-95c8-4d06-bfbd-2c8a4c2b8f9b" providerId="AD" clId="Web-{3EEC825F-BEE6-4FAA-80C2-5A17D92DFD93}" dt="2021-03-22T12:52:17.452" v="2"/>
          <ac:spMkLst>
            <pc:docMk/>
            <pc:sldMk cId="2143507545" sldId="299"/>
            <ac:spMk id="9" creationId="{827FFDDC-4DA1-5240-A88C-FD265EAE70B8}"/>
          </ac:spMkLst>
        </pc:spChg>
      </pc:sldChg>
      <pc:sldChg chg="delSp modSp add ord delAnim">
        <pc:chgData name="Alison Rees" userId="S::alison@alcoholeducationtrust.org::643807b7-95c8-4d06-bfbd-2c8a4c2b8f9b" providerId="AD" clId="Web-{3EEC825F-BEE6-4FAA-80C2-5A17D92DFD93}" dt="2021-03-22T13:12:07.133" v="313"/>
        <pc:sldMkLst>
          <pc:docMk/>
          <pc:sldMk cId="607841856" sldId="300"/>
        </pc:sldMkLst>
        <pc:spChg chg="mod">
          <ac:chgData name="Alison Rees" userId="S::alison@alcoholeducationtrust.org::643807b7-95c8-4d06-bfbd-2c8a4c2b8f9b" providerId="AD" clId="Web-{3EEC825F-BEE6-4FAA-80C2-5A17D92DFD93}" dt="2021-03-22T13:12:00.445" v="309" actId="20577"/>
          <ac:spMkLst>
            <pc:docMk/>
            <pc:sldMk cId="607841856" sldId="300"/>
            <ac:spMk id="8" creationId="{95E29C24-3844-4BA2-9B16-A5D2499354D9}"/>
          </ac:spMkLst>
        </pc:spChg>
        <pc:spChg chg="mod">
          <ac:chgData name="Alison Rees" userId="S::alison@alcoholeducationtrust.org::643807b7-95c8-4d06-bfbd-2c8a4c2b8f9b" providerId="AD" clId="Web-{3EEC825F-BEE6-4FAA-80C2-5A17D92DFD93}" dt="2021-03-22T13:07:44.396" v="245" actId="1076"/>
          <ac:spMkLst>
            <pc:docMk/>
            <pc:sldMk cId="607841856" sldId="300"/>
            <ac:spMk id="9" creationId="{E16480C5-1E98-4A72-BEFF-AD8015725EA3}"/>
          </ac:spMkLst>
        </pc:spChg>
        <pc:spChg chg="del mod">
          <ac:chgData name="Alison Rees" userId="S::alison@alcoholeducationtrust.org::643807b7-95c8-4d06-bfbd-2c8a4c2b8f9b" providerId="AD" clId="Web-{3EEC825F-BEE6-4FAA-80C2-5A17D92DFD93}" dt="2021-03-22T13:12:07.133" v="313"/>
          <ac:spMkLst>
            <pc:docMk/>
            <pc:sldMk cId="607841856" sldId="300"/>
            <ac:spMk id="10" creationId="{97EAB695-4C9B-434B-AB0A-521626B7BC7C}"/>
          </ac:spMkLst>
        </pc:spChg>
        <pc:spChg chg="mod">
          <ac:chgData name="Alison Rees" userId="S::alison@alcoholeducationtrust.org::643807b7-95c8-4d06-bfbd-2c8a4c2b8f9b" providerId="AD" clId="Web-{3EEC825F-BEE6-4FAA-80C2-5A17D92DFD93}" dt="2021-03-22T13:10:07.500" v="252" actId="20577"/>
          <ac:spMkLst>
            <pc:docMk/>
            <pc:sldMk cId="607841856" sldId="300"/>
            <ac:spMk id="11" creationId="{631A148B-DC58-4865-93B1-9FAC90DFE16E}"/>
          </ac:spMkLst>
        </pc:spChg>
      </pc:sldChg>
      <pc:sldChg chg="modSp add ord">
        <pc:chgData name="Alison Rees" userId="S::alison@alcoholeducationtrust.org::643807b7-95c8-4d06-bfbd-2c8a4c2b8f9b" providerId="AD" clId="Web-{3EEC825F-BEE6-4FAA-80C2-5A17D92DFD93}" dt="2021-03-22T13:09:30.591" v="250" actId="20577"/>
        <pc:sldMkLst>
          <pc:docMk/>
          <pc:sldMk cId="2921834399" sldId="301"/>
        </pc:sldMkLst>
        <pc:spChg chg="mod">
          <ac:chgData name="Alison Rees" userId="S::alison@alcoholeducationtrust.org::643807b7-95c8-4d06-bfbd-2c8a4c2b8f9b" providerId="AD" clId="Web-{3EEC825F-BEE6-4FAA-80C2-5A17D92DFD93}" dt="2021-03-22T13:02:44.593" v="170" actId="20577"/>
          <ac:spMkLst>
            <pc:docMk/>
            <pc:sldMk cId="2921834399" sldId="301"/>
            <ac:spMk id="3" creationId="{50DC8116-F35E-44C6-9936-B6D36BA5D8A5}"/>
          </ac:spMkLst>
        </pc:spChg>
        <pc:spChg chg="mod">
          <ac:chgData name="Alison Rees" userId="S::alison@alcoholeducationtrust.org::643807b7-95c8-4d06-bfbd-2c8a4c2b8f9b" providerId="AD" clId="Web-{3EEC825F-BEE6-4FAA-80C2-5A17D92DFD93}" dt="2021-03-22T13:09:17.121" v="248" actId="20577"/>
          <ac:spMkLst>
            <pc:docMk/>
            <pc:sldMk cId="2921834399" sldId="301"/>
            <ac:spMk id="4" creationId="{7A1E7458-BEBE-46A8-BC63-D72E6B8863A1}"/>
          </ac:spMkLst>
        </pc:spChg>
        <pc:spChg chg="mod">
          <ac:chgData name="Alison Rees" userId="S::alison@alcoholeducationtrust.org::643807b7-95c8-4d06-bfbd-2c8a4c2b8f9b" providerId="AD" clId="Web-{3EEC825F-BEE6-4FAA-80C2-5A17D92DFD93}" dt="2021-03-22T13:09:30.591" v="250" actId="20577"/>
          <ac:spMkLst>
            <pc:docMk/>
            <pc:sldMk cId="2921834399" sldId="301"/>
            <ac:spMk id="5" creationId="{A6C82EAD-8AB9-409A-90C0-8311EB5E49C4}"/>
          </ac:spMkLst>
        </pc:spChg>
        <pc:spChg chg="mod">
          <ac:chgData name="Alison Rees" userId="S::alison@alcoholeducationtrust.org::643807b7-95c8-4d06-bfbd-2c8a4c2b8f9b" providerId="AD" clId="Web-{3EEC825F-BEE6-4FAA-80C2-5A17D92DFD93}" dt="2021-03-22T13:02:28.873" v="164" actId="20577"/>
          <ac:spMkLst>
            <pc:docMk/>
            <pc:sldMk cId="2921834399" sldId="301"/>
            <ac:spMk id="15" creationId="{D9641CB6-0386-4601-A52E-C7B5E332AD80}"/>
          </ac:spMkLst>
        </pc:spChg>
        <pc:spChg chg="mod ord">
          <ac:chgData name="Alison Rees" userId="S::alison@alcoholeducationtrust.org::643807b7-95c8-4d06-bfbd-2c8a4c2b8f9b" providerId="AD" clId="Web-{3EEC825F-BEE6-4FAA-80C2-5A17D92DFD93}" dt="2021-03-22T13:02:16.388" v="158" actId="1076"/>
          <ac:spMkLst>
            <pc:docMk/>
            <pc:sldMk cId="2921834399" sldId="301"/>
            <ac:spMk id="17" creationId="{09AAA823-9808-4B0F-9A46-351840C06D63}"/>
          </ac:spMkLst>
        </pc:spChg>
      </pc:sldChg>
      <pc:sldMasterChg chg="replId modSldLayout">
        <pc:chgData name="Alison Rees" userId="S::alison@alcoholeducationtrust.org::643807b7-95c8-4d06-bfbd-2c8a4c2b8f9b" providerId="AD" clId="Web-{3EEC825F-BEE6-4FAA-80C2-5A17D92DFD93}" dt="2021-03-22T12:52:00.670" v="0"/>
        <pc:sldMasterMkLst>
          <pc:docMk/>
          <pc:sldMasterMk cId="0" sldId="2147483660"/>
        </pc:sldMasterMkLst>
        <pc:sldLayoutChg chg="replId">
          <pc:chgData name="Alison Rees" userId="S::alison@alcoholeducationtrust.org::643807b7-95c8-4d06-bfbd-2c8a4c2b8f9b" providerId="AD" clId="Web-{3EEC825F-BEE6-4FAA-80C2-5A17D92DFD93}" dt="2021-03-22T12:52:00.670" v="0"/>
          <pc:sldLayoutMkLst>
            <pc:docMk/>
            <pc:sldMasterMk cId="0" sldId="2147483660"/>
            <pc:sldLayoutMk cId="0" sldId="2147483661"/>
          </pc:sldLayoutMkLst>
        </pc:sldLayoutChg>
        <pc:sldLayoutChg chg="replId">
          <pc:chgData name="Alison Rees" userId="S::alison@alcoholeducationtrust.org::643807b7-95c8-4d06-bfbd-2c8a4c2b8f9b" providerId="AD" clId="Web-{3EEC825F-BEE6-4FAA-80C2-5A17D92DFD93}" dt="2021-03-22T12:52:00.670" v="0"/>
          <pc:sldLayoutMkLst>
            <pc:docMk/>
            <pc:sldMasterMk cId="0" sldId="2147483660"/>
            <pc:sldLayoutMk cId="0" sldId="2147483662"/>
          </pc:sldLayoutMkLst>
        </pc:sldLayoutChg>
        <pc:sldLayoutChg chg="replId">
          <pc:chgData name="Alison Rees" userId="S::alison@alcoholeducationtrust.org::643807b7-95c8-4d06-bfbd-2c8a4c2b8f9b" providerId="AD" clId="Web-{3EEC825F-BEE6-4FAA-80C2-5A17D92DFD93}" dt="2021-03-22T12:52:00.670" v="0"/>
          <pc:sldLayoutMkLst>
            <pc:docMk/>
            <pc:sldMasterMk cId="0" sldId="2147483660"/>
            <pc:sldLayoutMk cId="1274710081" sldId="2147483663"/>
          </pc:sldLayoutMkLst>
        </pc:sldLayoutChg>
      </pc:sldMasterChg>
      <pc:sldMasterChg chg="add addSldLayout">
        <pc:chgData name="Alison Rees" userId="S::alison@alcoholeducationtrust.org::643807b7-95c8-4d06-bfbd-2c8a4c2b8f9b" providerId="AD" clId="Web-{3EEC825F-BEE6-4FAA-80C2-5A17D92DFD93}" dt="2021-03-22T12:52:00.670" v="0"/>
        <pc:sldMasterMkLst>
          <pc:docMk/>
          <pc:sldMasterMk cId="2853392724" sldId="2147483664"/>
        </pc:sldMasterMkLst>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1470676786" sldId="2147483655"/>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415373084" sldId="2147483656"/>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3489158112" sldId="2147483657"/>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1452531605" sldId="2147483658"/>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2964630224" sldId="2147483659"/>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618160817" sldId="2147483665"/>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1395397067" sldId="2147483666"/>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727629357" sldId="2147483667"/>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618331354" sldId="2147483668"/>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2935357218" sldId="2147483669"/>
          </pc:sldLayoutMkLst>
        </pc:sldLayoutChg>
        <pc:sldLayoutChg chg="add">
          <pc:chgData name="Alison Rees" userId="S::alison@alcoholeducationtrust.org::643807b7-95c8-4d06-bfbd-2c8a4c2b8f9b" providerId="AD" clId="Web-{3EEC825F-BEE6-4FAA-80C2-5A17D92DFD93}" dt="2021-03-22T12:52:00.670" v="0"/>
          <pc:sldLayoutMkLst>
            <pc:docMk/>
            <pc:sldMasterMk cId="2853392724" sldId="2147483664"/>
            <pc:sldLayoutMk cId="3075262564" sldId="2147483670"/>
          </pc:sldLayoutMkLst>
        </pc:sldLayoutChg>
      </pc:sldMasterChg>
    </pc:docChg>
  </pc:docChgLst>
  <pc:docChgLst>
    <pc:chgData name="Alison Rees" userId="S::alison@alcoholeducationtrust.org::643807b7-95c8-4d06-bfbd-2c8a4c2b8f9b" providerId="AD" clId="Web-{9ED7DE6C-CE5C-4B09-A46C-5C6889292016}"/>
    <pc:docChg chg="modSld">
      <pc:chgData name="Alison Rees" userId="S::alison@alcoholeducationtrust.org::643807b7-95c8-4d06-bfbd-2c8a4c2b8f9b" providerId="AD" clId="Web-{9ED7DE6C-CE5C-4B09-A46C-5C6889292016}" dt="2021-03-22T20:45:49.087" v="100" actId="1076"/>
      <pc:docMkLst>
        <pc:docMk/>
      </pc:docMkLst>
      <pc:sldChg chg="addSp delSp modSp addAnim delAnim">
        <pc:chgData name="Alison Rees" userId="S::alison@alcoholeducationtrust.org::643807b7-95c8-4d06-bfbd-2c8a4c2b8f9b" providerId="AD" clId="Web-{9ED7DE6C-CE5C-4B09-A46C-5C6889292016}" dt="2021-03-22T20:45:49.087" v="100" actId="1076"/>
        <pc:sldMkLst>
          <pc:docMk/>
          <pc:sldMk cId="607841856" sldId="300"/>
        </pc:sldMkLst>
        <pc:spChg chg="mod">
          <ac:chgData name="Alison Rees" userId="S::alison@alcoholeducationtrust.org::643807b7-95c8-4d06-bfbd-2c8a4c2b8f9b" providerId="AD" clId="Web-{9ED7DE6C-CE5C-4B09-A46C-5C6889292016}" dt="2021-03-22T20:45:49.087" v="100" actId="1076"/>
          <ac:spMkLst>
            <pc:docMk/>
            <pc:sldMk cId="607841856" sldId="300"/>
            <ac:spMk id="6" creationId="{D4754E7C-E5BE-4648-9AFC-1A9B0EE0F8BD}"/>
          </ac:spMkLst>
        </pc:spChg>
        <pc:spChg chg="add mod">
          <ac:chgData name="Alison Rees" userId="S::alison@alcoholeducationtrust.org::643807b7-95c8-4d06-bfbd-2c8a4c2b8f9b" providerId="AD" clId="Web-{9ED7DE6C-CE5C-4B09-A46C-5C6889292016}" dt="2021-03-22T20:23:59.406" v="63" actId="20577"/>
          <ac:spMkLst>
            <pc:docMk/>
            <pc:sldMk cId="607841856" sldId="300"/>
            <ac:spMk id="7" creationId="{4C7698F0-7A23-4DB3-8BD6-FA16AC158B55}"/>
          </ac:spMkLst>
        </pc:spChg>
        <pc:spChg chg="del mod">
          <ac:chgData name="Alison Rees" userId="S::alison@alcoholeducationtrust.org::643807b7-95c8-4d06-bfbd-2c8a4c2b8f9b" providerId="AD" clId="Web-{9ED7DE6C-CE5C-4B09-A46C-5C6889292016}" dt="2021-03-22T20:24:36.799" v="80"/>
          <ac:spMkLst>
            <pc:docMk/>
            <pc:sldMk cId="607841856" sldId="300"/>
            <ac:spMk id="8" creationId="{95E29C24-3844-4BA2-9B16-A5D2499354D9}"/>
          </ac:spMkLst>
        </pc:spChg>
        <pc:spChg chg="del mod">
          <ac:chgData name="Alison Rees" userId="S::alison@alcoholeducationtrust.org::643807b7-95c8-4d06-bfbd-2c8a4c2b8f9b" providerId="AD" clId="Web-{9ED7DE6C-CE5C-4B09-A46C-5C6889292016}" dt="2021-03-22T20:25:13.817" v="96"/>
          <ac:spMkLst>
            <pc:docMk/>
            <pc:sldMk cId="607841856" sldId="300"/>
            <ac:spMk id="9" creationId="{E16480C5-1E98-4A72-BEFF-AD8015725EA3}"/>
          </ac:spMkLst>
        </pc:spChg>
        <pc:spChg chg="add mod">
          <ac:chgData name="Alison Rees" userId="S::alison@alcoholeducationtrust.org::643807b7-95c8-4d06-bfbd-2c8a4c2b8f9b" providerId="AD" clId="Web-{9ED7DE6C-CE5C-4B09-A46C-5C6889292016}" dt="2021-03-22T20:24:33.736" v="79" actId="1076"/>
          <ac:spMkLst>
            <pc:docMk/>
            <pc:sldMk cId="607841856" sldId="300"/>
            <ac:spMk id="10" creationId="{2B827B05-CEF5-4C77-BCCE-0A05FC249E73}"/>
          </ac:spMkLst>
        </pc:spChg>
        <pc:spChg chg="del mod">
          <ac:chgData name="Alison Rees" userId="S::alison@alcoholeducationtrust.org::643807b7-95c8-4d06-bfbd-2c8a4c2b8f9b" providerId="AD" clId="Web-{9ED7DE6C-CE5C-4B09-A46C-5C6889292016}" dt="2021-03-22T20:24:39.190" v="81"/>
          <ac:spMkLst>
            <pc:docMk/>
            <pc:sldMk cId="607841856" sldId="300"/>
            <ac:spMk id="11" creationId="{631A148B-DC58-4865-93B1-9FAC90DFE16E}"/>
          </ac:spMkLst>
        </pc:spChg>
        <pc:spChg chg="mod">
          <ac:chgData name="Alison Rees" userId="S::alison@alcoholeducationtrust.org::643807b7-95c8-4d06-bfbd-2c8a4c2b8f9b" providerId="AD" clId="Web-{9ED7DE6C-CE5C-4B09-A46C-5C6889292016}" dt="2021-03-22T20:25:16.177" v="97" actId="1076"/>
          <ac:spMkLst>
            <pc:docMk/>
            <pc:sldMk cId="607841856" sldId="300"/>
            <ac:spMk id="13" creationId="{9EA1CE4B-3F96-48F6-953B-41778B3C954A}"/>
          </ac:spMkLst>
        </pc:spChg>
        <pc:spChg chg="add del">
          <ac:chgData name="Alison Rees" userId="S::alison@alcoholeducationtrust.org::643807b7-95c8-4d06-bfbd-2c8a4c2b8f9b" providerId="AD" clId="Web-{9ED7DE6C-CE5C-4B09-A46C-5C6889292016}" dt="2021-03-22T20:24:48.956" v="83"/>
          <ac:spMkLst>
            <pc:docMk/>
            <pc:sldMk cId="607841856" sldId="300"/>
            <ac:spMk id="15" creationId="{3B09D51C-5A2E-43B0-9055-F6D192118EA5}"/>
          </ac:spMkLst>
        </pc:spChg>
        <pc:spChg chg="add mod">
          <ac:chgData name="Alison Rees" userId="S::alison@alcoholeducationtrust.org::643807b7-95c8-4d06-bfbd-2c8a4c2b8f9b" providerId="AD" clId="Web-{9ED7DE6C-CE5C-4B09-A46C-5C6889292016}" dt="2021-03-22T20:25:10.364" v="95" actId="20577"/>
          <ac:spMkLst>
            <pc:docMk/>
            <pc:sldMk cId="607841856" sldId="300"/>
            <ac:spMk id="17" creationId="{3A6EBCF1-BA6D-4363-B318-BC9D70D3156A}"/>
          </ac:spMkLst>
        </pc:spChg>
      </pc:sldChg>
      <pc:sldChg chg="delSp modSp delAnim">
        <pc:chgData name="Alison Rees" userId="S::alison@alcoholeducationtrust.org::643807b7-95c8-4d06-bfbd-2c8a4c2b8f9b" providerId="AD" clId="Web-{9ED7DE6C-CE5C-4B09-A46C-5C6889292016}" dt="2021-03-22T20:22:55.730" v="37" actId="1076"/>
        <pc:sldMkLst>
          <pc:docMk/>
          <pc:sldMk cId="2921834399" sldId="301"/>
        </pc:sldMkLst>
        <pc:spChg chg="mod">
          <ac:chgData name="Alison Rees" userId="S::alison@alcoholeducationtrust.org::643807b7-95c8-4d06-bfbd-2c8a4c2b8f9b" providerId="AD" clId="Web-{9ED7DE6C-CE5C-4B09-A46C-5C6889292016}" dt="2021-03-22T20:22:52.401" v="36" actId="1076"/>
          <ac:spMkLst>
            <pc:docMk/>
            <pc:sldMk cId="2921834399" sldId="301"/>
            <ac:spMk id="3" creationId="{50DC8116-F35E-44C6-9936-B6D36BA5D8A5}"/>
          </ac:spMkLst>
        </pc:spChg>
        <pc:spChg chg="del mod">
          <ac:chgData name="Alison Rees" userId="S::alison@alcoholeducationtrust.org::643807b7-95c8-4d06-bfbd-2c8a4c2b8f9b" providerId="AD" clId="Web-{9ED7DE6C-CE5C-4B09-A46C-5C6889292016}" dt="2021-03-22T20:20:56.706" v="12"/>
          <ac:spMkLst>
            <pc:docMk/>
            <pc:sldMk cId="2921834399" sldId="301"/>
            <ac:spMk id="4" creationId="{7A1E7458-BEBE-46A8-BC63-D72E6B8863A1}"/>
          </ac:spMkLst>
        </pc:spChg>
        <pc:spChg chg="mod">
          <ac:chgData name="Alison Rees" userId="S::alison@alcoholeducationtrust.org::643807b7-95c8-4d06-bfbd-2c8a4c2b8f9b" providerId="AD" clId="Web-{9ED7DE6C-CE5C-4B09-A46C-5C6889292016}" dt="2021-03-22T20:22:55.730" v="37" actId="1076"/>
          <ac:spMkLst>
            <pc:docMk/>
            <pc:sldMk cId="2921834399" sldId="301"/>
            <ac:spMk id="5" creationId="{A6C82EAD-8AB9-409A-90C0-8311EB5E49C4}"/>
          </ac:spMkLst>
        </pc:spChg>
        <pc:spChg chg="mod">
          <ac:chgData name="Alison Rees" userId="S::alison@alcoholeducationtrust.org::643807b7-95c8-4d06-bfbd-2c8a4c2b8f9b" providerId="AD" clId="Web-{9ED7DE6C-CE5C-4B09-A46C-5C6889292016}" dt="2021-03-22T20:22:46.198" v="35" actId="20577"/>
          <ac:spMkLst>
            <pc:docMk/>
            <pc:sldMk cId="2921834399" sldId="301"/>
            <ac:spMk id="15" creationId="{D9641CB6-0386-4601-A52E-C7B5E332AD80}"/>
          </ac:spMkLst>
        </pc:spChg>
        <pc:spChg chg="mod">
          <ac:chgData name="Alison Rees" userId="S::alison@alcoholeducationtrust.org::643807b7-95c8-4d06-bfbd-2c8a4c2b8f9b" providerId="AD" clId="Web-{9ED7DE6C-CE5C-4B09-A46C-5C6889292016}" dt="2021-03-22T20:21:50.976" v="24" actId="1076"/>
          <ac:spMkLst>
            <pc:docMk/>
            <pc:sldMk cId="2921834399" sldId="301"/>
            <ac:spMk id="17" creationId="{09AAA823-9808-4B0F-9A46-351840C06D63}"/>
          </ac:spMkLst>
        </pc:spChg>
      </pc:sldChg>
    </pc:docChg>
  </pc:docChgLst>
  <pc:docChgLst>
    <pc:chgData name="Alison Rees" userId="S::alison@alcoholeducationtrust.org::643807b7-95c8-4d06-bfbd-2c8a4c2b8f9b" providerId="AD" clId="Web-{F03CD4D6-C37C-4778-93BD-1A44B2449F39}"/>
    <pc:docChg chg="modSld">
      <pc:chgData name="Alison Rees" userId="S::alison@alcoholeducationtrust.org::643807b7-95c8-4d06-bfbd-2c8a4c2b8f9b" providerId="AD" clId="Web-{F03CD4D6-C37C-4778-93BD-1A44B2449F39}" dt="2021-04-06T13:24:10.351" v="2"/>
      <pc:docMkLst>
        <pc:docMk/>
      </pc:docMkLst>
      <pc:sldChg chg="modSp">
        <pc:chgData name="Alison Rees" userId="S::alison@alcoholeducationtrust.org::643807b7-95c8-4d06-bfbd-2c8a4c2b8f9b" providerId="AD" clId="Web-{F03CD4D6-C37C-4778-93BD-1A44B2449F39}" dt="2021-04-06T13:24:10.351" v="2"/>
        <pc:sldMkLst>
          <pc:docMk/>
          <pc:sldMk cId="1270003240" sldId="298"/>
        </pc:sldMkLst>
        <pc:spChg chg="ord">
          <ac:chgData name="Alison Rees" userId="S::alison@alcoholeducationtrust.org::643807b7-95c8-4d06-bfbd-2c8a4c2b8f9b" providerId="AD" clId="Web-{F03CD4D6-C37C-4778-93BD-1A44B2449F39}" dt="2021-04-06T13:24:10.351" v="2"/>
          <ac:spMkLst>
            <pc:docMk/>
            <pc:sldMk cId="1270003240" sldId="298"/>
            <ac:spMk id="7" creationId="{8CE4AA68-D8ED-DC43-ADA6-A6FD9D26BA81}"/>
          </ac:spMkLst>
        </pc:spChg>
      </pc:sldChg>
      <pc:sldChg chg="modSp">
        <pc:chgData name="Alison Rees" userId="S::alison@alcoholeducationtrust.org::643807b7-95c8-4d06-bfbd-2c8a4c2b8f9b" providerId="AD" clId="Web-{F03CD4D6-C37C-4778-93BD-1A44B2449F39}" dt="2021-04-06T13:23:38.839" v="1" actId="20577"/>
        <pc:sldMkLst>
          <pc:docMk/>
          <pc:sldMk cId="2143507545" sldId="299"/>
        </pc:sldMkLst>
        <pc:spChg chg="mod">
          <ac:chgData name="Alison Rees" userId="S::alison@alcoholeducationtrust.org::643807b7-95c8-4d06-bfbd-2c8a4c2b8f9b" providerId="AD" clId="Web-{F03CD4D6-C37C-4778-93BD-1A44B2449F39}" dt="2021-04-06T13:23:38.839" v="1" actId="20577"/>
          <ac:spMkLst>
            <pc:docMk/>
            <pc:sldMk cId="2143507545" sldId="299"/>
            <ac:spMk id="3" creationId="{3DE4F073-6B3B-4C03-B1AD-6FDC6D1D1FF7}"/>
          </ac:spMkLst>
        </pc:spChg>
      </pc:sldChg>
    </pc:docChg>
  </pc:docChgLst>
  <pc:docChgLst>
    <pc:chgData name="Alison Rees" userId="S::alison@alcoholeducationtrust.org::643807b7-95c8-4d06-bfbd-2c8a4c2b8f9b" providerId="AD" clId="Web-{7FCEC2F8-469C-41D2-9E3F-CF81C1165D32}"/>
    <pc:docChg chg="modSld">
      <pc:chgData name="Alison Rees" userId="S::alison@alcoholeducationtrust.org::643807b7-95c8-4d06-bfbd-2c8a4c2b8f9b" providerId="AD" clId="Web-{7FCEC2F8-469C-41D2-9E3F-CF81C1165D32}" dt="2021-03-10T13:26:00.053" v="3" actId="20577"/>
      <pc:docMkLst>
        <pc:docMk/>
      </pc:docMkLst>
      <pc:sldChg chg="modSp">
        <pc:chgData name="Alison Rees" userId="S::alison@alcoholeducationtrust.org::643807b7-95c8-4d06-bfbd-2c8a4c2b8f9b" providerId="AD" clId="Web-{7FCEC2F8-469C-41D2-9E3F-CF81C1165D32}" dt="2021-03-10T13:25:41.256" v="0" actId="20577"/>
        <pc:sldMkLst>
          <pc:docMk/>
          <pc:sldMk cId="1057566993" sldId="271"/>
        </pc:sldMkLst>
        <pc:spChg chg="mod">
          <ac:chgData name="Alison Rees" userId="S::alison@alcoholeducationtrust.org::643807b7-95c8-4d06-bfbd-2c8a4c2b8f9b" providerId="AD" clId="Web-{7FCEC2F8-469C-41D2-9E3F-CF81C1165D32}" dt="2021-03-10T13:25:41.256" v="0" actId="20577"/>
          <ac:spMkLst>
            <pc:docMk/>
            <pc:sldMk cId="1057566993" sldId="271"/>
            <ac:spMk id="2" creationId="{00000000-0000-0000-0000-000000000000}"/>
          </ac:spMkLst>
        </pc:spChg>
      </pc:sldChg>
      <pc:sldChg chg="modSp">
        <pc:chgData name="Alison Rees" userId="S::alison@alcoholeducationtrust.org::643807b7-95c8-4d06-bfbd-2c8a4c2b8f9b" providerId="AD" clId="Web-{7FCEC2F8-469C-41D2-9E3F-CF81C1165D32}" dt="2021-03-10T13:26:00.053" v="3" actId="20577"/>
        <pc:sldMkLst>
          <pc:docMk/>
          <pc:sldMk cId="1273917627" sldId="277"/>
        </pc:sldMkLst>
        <pc:spChg chg="mod">
          <ac:chgData name="Alison Rees" userId="S::alison@alcoholeducationtrust.org::643807b7-95c8-4d06-bfbd-2c8a4c2b8f9b" providerId="AD" clId="Web-{7FCEC2F8-469C-41D2-9E3F-CF81C1165D32}" dt="2021-03-10T13:26:00.053" v="3" actId="20577"/>
          <ac:spMkLst>
            <pc:docMk/>
            <pc:sldMk cId="1273917627" sldId="277"/>
            <ac:spMk id="7" creationId="{15E01A12-A5D0-9642-86B1-49C6956982C4}"/>
          </ac:spMkLst>
        </pc:spChg>
      </pc:sldChg>
      <pc:sldChg chg="modSp">
        <pc:chgData name="Alison Rees" userId="S::alison@alcoholeducationtrust.org::643807b7-95c8-4d06-bfbd-2c8a4c2b8f9b" providerId="AD" clId="Web-{7FCEC2F8-469C-41D2-9E3F-CF81C1165D32}" dt="2021-03-10T13:25:48.194" v="1" actId="20577"/>
        <pc:sldMkLst>
          <pc:docMk/>
          <pc:sldMk cId="1696067107" sldId="278"/>
        </pc:sldMkLst>
        <pc:spChg chg="mod">
          <ac:chgData name="Alison Rees" userId="S::alison@alcoholeducationtrust.org::643807b7-95c8-4d06-bfbd-2c8a4c2b8f9b" providerId="AD" clId="Web-{7FCEC2F8-469C-41D2-9E3F-CF81C1165D32}" dt="2021-03-10T13:25:48.194" v="1" actId="20577"/>
          <ac:spMkLst>
            <pc:docMk/>
            <pc:sldMk cId="1696067107" sldId="278"/>
            <ac:spMk id="7" creationId="{044AA32B-E16D-7A49-BDDB-8A8FF3942A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1A5DD-FF72-49A3-AEC2-04E753D8E890}" type="doc">
      <dgm:prSet loTypeId="urn:microsoft.com/office/officeart/2005/8/layout/lProcess3" loCatId="process" qsTypeId="urn:microsoft.com/office/officeart/2005/8/quickstyle/simple1" qsCatId="simple" csTypeId="urn:microsoft.com/office/officeart/2005/8/colors/colorful1#3" csCatId="colorful" phldr="1"/>
      <dgm:spPr/>
      <dgm:t>
        <a:bodyPr/>
        <a:lstStyle/>
        <a:p>
          <a:endParaRPr lang="en-GB"/>
        </a:p>
      </dgm:t>
    </dgm:pt>
    <dgm:pt modelId="{16BF36A9-AD14-49D6-877E-FC9C987D3A0A}">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sz="2700" b="1" dirty="0">
              <a:latin typeface="Arial" panose="020B0604020202020204" pitchFamily="34" charset="0"/>
              <a:cs typeface="Arial" panose="020B0604020202020204" pitchFamily="34" charset="0"/>
            </a:rPr>
            <a:t>AGGRESSIVE</a:t>
          </a:r>
          <a:r>
            <a:rPr lang="en-GB" sz="2500" b="1" dirty="0">
              <a:latin typeface="Arial" panose="020B0604020202020204" pitchFamily="34" charset="0"/>
              <a:cs typeface="Arial" panose="020B0604020202020204" pitchFamily="34" charset="0"/>
            </a:rPr>
            <a:t> </a:t>
          </a:r>
        </a:p>
      </dgm:t>
    </dgm:pt>
    <dgm:pt modelId="{2EFF3FCF-922D-4CB6-A448-07C75B1FB815}" type="parTrans" cxnId="{69559FC5-1ED8-48F2-ACC5-6E17A1DEDA66}">
      <dgm:prSet/>
      <dgm:spPr/>
      <dgm:t>
        <a:bodyPr/>
        <a:lstStyle/>
        <a:p>
          <a:endParaRPr lang="en-GB"/>
        </a:p>
      </dgm:t>
    </dgm:pt>
    <dgm:pt modelId="{050B0F54-367F-4302-98CF-8CD76D12B819}" type="sibTrans" cxnId="{69559FC5-1ED8-48F2-ACC5-6E17A1DEDA66}">
      <dgm:prSet/>
      <dgm:spPr/>
      <dgm:t>
        <a:bodyPr/>
        <a:lstStyle/>
        <a:p>
          <a:endParaRPr lang="en-GB"/>
        </a:p>
      </dgm:t>
    </dgm:pt>
    <dgm:pt modelId="{876ED118-9696-47E7-A695-561DD4713553}">
      <dgm:prSet phldrT="[Text]" custT="1">
        <dgm:style>
          <a:lnRef idx="1">
            <a:schemeClr val="accent6"/>
          </a:lnRef>
          <a:fillRef idx="3">
            <a:schemeClr val="accent6"/>
          </a:fillRef>
          <a:effectRef idx="2">
            <a:schemeClr val="accent6"/>
          </a:effectRef>
          <a:fontRef idx="minor">
            <a:schemeClr val="lt1"/>
          </a:fontRef>
        </dgm:style>
      </dgm:prSet>
      <dgm:spPr/>
      <dgm:t>
        <a:bodyPr/>
        <a:lstStyle/>
        <a:p>
          <a:pPr>
            <a:lnSpc>
              <a:spcPct val="100000"/>
            </a:lnSpc>
          </a:pPr>
          <a:r>
            <a:rPr lang="en-GB" sz="2200" b="1" dirty="0">
              <a:solidFill>
                <a:schemeClr val="tx1"/>
              </a:solidFill>
              <a:latin typeface="Arial" panose="020B0604020202020204" pitchFamily="34" charset="0"/>
              <a:cs typeface="Arial" panose="020B0604020202020204" pitchFamily="34" charset="0"/>
            </a:rPr>
            <a:t>Violent, rude, angry, threatening</a:t>
          </a:r>
        </a:p>
      </dgm:t>
    </dgm:pt>
    <dgm:pt modelId="{2B28A561-B51D-419F-9E6E-469CBB7AD485}" type="parTrans" cxnId="{81E98CAB-1D2C-41C6-9E17-87D53F327596}">
      <dgm:prSet/>
      <dgm:spPr/>
      <dgm:t>
        <a:bodyPr/>
        <a:lstStyle/>
        <a:p>
          <a:endParaRPr lang="en-GB"/>
        </a:p>
      </dgm:t>
    </dgm:pt>
    <dgm:pt modelId="{05491B95-64B8-4B2C-BB61-1F3F0BDE4DB3}" type="sibTrans" cxnId="{81E98CAB-1D2C-41C6-9E17-87D53F327596}">
      <dgm:prSet/>
      <dgm:spPr/>
      <dgm:t>
        <a:bodyPr/>
        <a:lstStyle/>
        <a:p>
          <a:endParaRPr lang="en-GB"/>
        </a:p>
      </dgm:t>
    </dgm:pt>
    <dgm:pt modelId="{494FDEAE-5F49-433B-93CE-5F650F4B22D5}">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pPr>
          <a:r>
            <a:rPr lang="en-GB" sz="2200" dirty="0">
              <a:solidFill>
                <a:schemeClr val="tx1"/>
              </a:solidFill>
              <a:latin typeface="Arial" panose="020B0604020202020204" pitchFamily="34" charset="0"/>
              <a:cs typeface="Arial" panose="020B0604020202020204" pitchFamily="34" charset="0"/>
            </a:rPr>
            <a:t>‘Do it!’       </a:t>
          </a:r>
        </a:p>
        <a:p>
          <a:pPr>
            <a:lnSpc>
              <a:spcPct val="100000"/>
            </a:lnSpc>
          </a:pPr>
          <a:r>
            <a:rPr lang="en-GB" sz="2200" dirty="0">
              <a:solidFill>
                <a:schemeClr val="tx1"/>
              </a:solidFill>
              <a:latin typeface="Arial" panose="020B0604020202020204" pitchFamily="34" charset="0"/>
              <a:cs typeface="Arial" panose="020B0604020202020204" pitchFamily="34" charset="0"/>
            </a:rPr>
            <a:t>‘I'm the best’ </a:t>
          </a:r>
        </a:p>
        <a:p>
          <a:pPr>
            <a:lnSpc>
              <a:spcPct val="100000"/>
            </a:lnSpc>
          </a:pPr>
          <a:r>
            <a:rPr lang="en-GB" sz="2200" dirty="0">
              <a:solidFill>
                <a:schemeClr val="tx1"/>
              </a:solidFill>
              <a:latin typeface="Arial" panose="020B0604020202020204" pitchFamily="34" charset="0"/>
              <a:cs typeface="Arial" panose="020B0604020202020204" pitchFamily="34" charset="0"/>
            </a:rPr>
            <a:t>‘Get lost’ </a:t>
          </a:r>
        </a:p>
      </dgm:t>
    </dgm:pt>
    <dgm:pt modelId="{7B65891E-E2DC-45F6-8B9C-ECAF7F29E7B0}" type="parTrans" cxnId="{B90990FE-7EE5-4A98-8A26-BAEED7966580}">
      <dgm:prSet/>
      <dgm:spPr/>
      <dgm:t>
        <a:bodyPr/>
        <a:lstStyle/>
        <a:p>
          <a:endParaRPr lang="en-GB"/>
        </a:p>
      </dgm:t>
    </dgm:pt>
    <dgm:pt modelId="{A5E03E16-265D-4FEC-BFD1-C44AF1DFBDAC}" type="sibTrans" cxnId="{B90990FE-7EE5-4A98-8A26-BAEED7966580}">
      <dgm:prSet/>
      <dgm:spPr/>
      <dgm:t>
        <a:bodyPr/>
        <a:lstStyle/>
        <a:p>
          <a:endParaRPr lang="en-GB"/>
        </a:p>
      </dgm:t>
    </dgm:pt>
    <dgm:pt modelId="{E2973F5E-B410-4B7E-81A0-9E315317C4AF}" type="pres">
      <dgm:prSet presAssocID="{4991A5DD-FF72-49A3-AEC2-04E753D8E890}" presName="Name0" presStyleCnt="0">
        <dgm:presLayoutVars>
          <dgm:chPref val="3"/>
          <dgm:dir/>
          <dgm:animLvl val="lvl"/>
          <dgm:resizeHandles/>
        </dgm:presLayoutVars>
      </dgm:prSet>
      <dgm:spPr/>
    </dgm:pt>
    <dgm:pt modelId="{0B9F076C-9F63-4FDB-95FF-BAD09965D20D}" type="pres">
      <dgm:prSet presAssocID="{16BF36A9-AD14-49D6-877E-FC9C987D3A0A}" presName="horFlow" presStyleCnt="0"/>
      <dgm:spPr/>
    </dgm:pt>
    <dgm:pt modelId="{E4261DE3-BB51-4623-B870-38DD01868523}" type="pres">
      <dgm:prSet presAssocID="{16BF36A9-AD14-49D6-877E-FC9C987D3A0A}" presName="bigChev" presStyleLbl="node1" presStyleIdx="0" presStyleCnt="1" custLinFactNeighborY="14706"/>
      <dgm:spPr/>
    </dgm:pt>
    <dgm:pt modelId="{DD643AD8-DF9E-4C96-B4F6-5A6AB21F0E3C}" type="pres">
      <dgm:prSet presAssocID="{2B28A561-B51D-419F-9E6E-469CBB7AD485}" presName="parTrans" presStyleCnt="0"/>
      <dgm:spPr/>
    </dgm:pt>
    <dgm:pt modelId="{451F60A8-931D-451E-ADF8-49BBD16F327F}" type="pres">
      <dgm:prSet presAssocID="{876ED118-9696-47E7-A695-561DD4713553}" presName="node" presStyleLbl="alignAccFollowNode1" presStyleIdx="0" presStyleCnt="2" custLinFactNeighborY="17708">
        <dgm:presLayoutVars>
          <dgm:bulletEnabled val="1"/>
        </dgm:presLayoutVars>
      </dgm:prSet>
      <dgm:spPr/>
    </dgm:pt>
    <dgm:pt modelId="{CBACD2D5-5ECB-4BBC-B3D7-11AF4726998B}" type="pres">
      <dgm:prSet presAssocID="{05491B95-64B8-4B2C-BB61-1F3F0BDE4DB3}" presName="sibTrans" presStyleCnt="0"/>
      <dgm:spPr/>
    </dgm:pt>
    <dgm:pt modelId="{6C8ED0DD-D32C-4438-A575-9DC35E7B16FB}" type="pres">
      <dgm:prSet presAssocID="{494FDEAE-5F49-433B-93CE-5F650F4B22D5}" presName="node" presStyleLbl="alignAccFollowNode1" presStyleIdx="1" presStyleCnt="2" custLinFactNeighborY="17708">
        <dgm:presLayoutVars>
          <dgm:bulletEnabled val="1"/>
        </dgm:presLayoutVars>
      </dgm:prSet>
      <dgm:spPr/>
    </dgm:pt>
  </dgm:ptLst>
  <dgm:cxnLst>
    <dgm:cxn modelId="{D9BEED2F-EBCF-7346-A057-59A11BEF7E0A}" type="presOf" srcId="{876ED118-9696-47E7-A695-561DD4713553}" destId="{451F60A8-931D-451E-ADF8-49BBD16F327F}" srcOrd="0" destOrd="0" presId="urn:microsoft.com/office/officeart/2005/8/layout/lProcess3"/>
    <dgm:cxn modelId="{D32E9F47-B972-E14D-98C1-950E52CAF7FD}" type="presOf" srcId="{494FDEAE-5F49-433B-93CE-5F650F4B22D5}" destId="{6C8ED0DD-D32C-4438-A575-9DC35E7B16FB}" srcOrd="0" destOrd="0" presId="urn:microsoft.com/office/officeart/2005/8/layout/lProcess3"/>
    <dgm:cxn modelId="{81E98CAB-1D2C-41C6-9E17-87D53F327596}" srcId="{16BF36A9-AD14-49D6-877E-FC9C987D3A0A}" destId="{876ED118-9696-47E7-A695-561DD4713553}" srcOrd="0" destOrd="0" parTransId="{2B28A561-B51D-419F-9E6E-469CBB7AD485}" sibTransId="{05491B95-64B8-4B2C-BB61-1F3F0BDE4DB3}"/>
    <dgm:cxn modelId="{1F748AB0-43D8-5142-8FD2-52F5F01AC2C7}" type="presOf" srcId="{16BF36A9-AD14-49D6-877E-FC9C987D3A0A}" destId="{E4261DE3-BB51-4623-B870-38DD01868523}" srcOrd="0" destOrd="0" presId="urn:microsoft.com/office/officeart/2005/8/layout/lProcess3"/>
    <dgm:cxn modelId="{69559FC5-1ED8-48F2-ACC5-6E17A1DEDA66}" srcId="{4991A5DD-FF72-49A3-AEC2-04E753D8E890}" destId="{16BF36A9-AD14-49D6-877E-FC9C987D3A0A}" srcOrd="0" destOrd="0" parTransId="{2EFF3FCF-922D-4CB6-A448-07C75B1FB815}" sibTransId="{050B0F54-367F-4302-98CF-8CD76D12B819}"/>
    <dgm:cxn modelId="{7D7647EC-82AD-4D40-8331-3178B7EE8B65}" type="presOf" srcId="{4991A5DD-FF72-49A3-AEC2-04E753D8E890}" destId="{E2973F5E-B410-4B7E-81A0-9E315317C4AF}" srcOrd="0" destOrd="0" presId="urn:microsoft.com/office/officeart/2005/8/layout/lProcess3"/>
    <dgm:cxn modelId="{B90990FE-7EE5-4A98-8A26-BAEED7966580}" srcId="{16BF36A9-AD14-49D6-877E-FC9C987D3A0A}" destId="{494FDEAE-5F49-433B-93CE-5F650F4B22D5}" srcOrd="1" destOrd="0" parTransId="{7B65891E-E2DC-45F6-8B9C-ECAF7F29E7B0}" sibTransId="{A5E03E16-265D-4FEC-BFD1-C44AF1DFBDAC}"/>
    <dgm:cxn modelId="{C73E9314-B902-7C4F-A9BE-E6550247FFFD}" type="presParOf" srcId="{E2973F5E-B410-4B7E-81A0-9E315317C4AF}" destId="{0B9F076C-9F63-4FDB-95FF-BAD09965D20D}" srcOrd="0" destOrd="0" presId="urn:microsoft.com/office/officeart/2005/8/layout/lProcess3"/>
    <dgm:cxn modelId="{48ABD30E-D947-2143-B18B-C324DB0C88C3}" type="presParOf" srcId="{0B9F076C-9F63-4FDB-95FF-BAD09965D20D}" destId="{E4261DE3-BB51-4623-B870-38DD01868523}" srcOrd="0" destOrd="0" presId="urn:microsoft.com/office/officeart/2005/8/layout/lProcess3"/>
    <dgm:cxn modelId="{6B575586-4AE1-314F-9234-ACF0E8B03790}" type="presParOf" srcId="{0B9F076C-9F63-4FDB-95FF-BAD09965D20D}" destId="{DD643AD8-DF9E-4C96-B4F6-5A6AB21F0E3C}" srcOrd="1" destOrd="0" presId="urn:microsoft.com/office/officeart/2005/8/layout/lProcess3"/>
    <dgm:cxn modelId="{00FB510F-220E-D547-9EAB-4FEE0DEF71C4}" type="presParOf" srcId="{0B9F076C-9F63-4FDB-95FF-BAD09965D20D}" destId="{451F60A8-931D-451E-ADF8-49BBD16F327F}" srcOrd="2" destOrd="0" presId="urn:microsoft.com/office/officeart/2005/8/layout/lProcess3"/>
    <dgm:cxn modelId="{3CFD6CF5-DE17-464C-BCF3-2D00FFDE0610}" type="presParOf" srcId="{0B9F076C-9F63-4FDB-95FF-BAD09965D20D}" destId="{CBACD2D5-5ECB-4BBC-B3D7-11AF4726998B}" srcOrd="3" destOrd="0" presId="urn:microsoft.com/office/officeart/2005/8/layout/lProcess3"/>
    <dgm:cxn modelId="{BDD810BD-8178-5243-BDE7-E2CBFFC44FD8}" type="presParOf" srcId="{0B9F076C-9F63-4FDB-95FF-BAD09965D20D}" destId="{6C8ED0DD-D32C-4438-A575-9DC35E7B16FB}" srcOrd="4" destOrd="0" presId="urn:microsoft.com/office/officeart/2005/8/layout/l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1A5DD-FF72-49A3-AEC2-04E753D8E890}" type="doc">
      <dgm:prSet loTypeId="urn:microsoft.com/office/officeart/2005/8/layout/lProcess3" loCatId="process" qsTypeId="urn:microsoft.com/office/officeart/2005/8/quickstyle/simple1" qsCatId="simple" csTypeId="urn:microsoft.com/office/officeart/2005/8/colors/colorful1#3" csCatId="colorful" phldr="1"/>
      <dgm:spPr/>
      <dgm:t>
        <a:bodyPr/>
        <a:lstStyle/>
        <a:p>
          <a:endParaRPr lang="en-GB"/>
        </a:p>
      </dgm:t>
    </dgm:pt>
    <dgm:pt modelId="{624C0424-CF7F-4FDB-8D4F-BF4A731C4DDD}">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sz="2800" b="1" dirty="0">
              <a:latin typeface="Arial" panose="020B0604020202020204" pitchFamily="34" charset="0"/>
              <a:cs typeface="Arial" panose="020B0604020202020204" pitchFamily="34" charset="0"/>
            </a:rPr>
            <a:t>PASSIVE</a:t>
          </a:r>
        </a:p>
      </dgm:t>
    </dgm:pt>
    <dgm:pt modelId="{22F4765E-086E-4C4A-9108-4D22AE897426}" type="parTrans" cxnId="{D13F356D-4689-4163-A31B-E93BF9A2EF11}">
      <dgm:prSet/>
      <dgm:spPr/>
      <dgm:t>
        <a:bodyPr/>
        <a:lstStyle/>
        <a:p>
          <a:endParaRPr lang="en-GB"/>
        </a:p>
      </dgm:t>
    </dgm:pt>
    <dgm:pt modelId="{F6559BB8-25F7-40CA-8A4A-6F17E9A981EC}" type="sibTrans" cxnId="{D13F356D-4689-4163-A31B-E93BF9A2EF11}">
      <dgm:prSet/>
      <dgm:spPr/>
      <dgm:t>
        <a:bodyPr/>
        <a:lstStyle/>
        <a:p>
          <a:endParaRPr lang="en-GB"/>
        </a:p>
      </dgm:t>
    </dgm:pt>
    <dgm:pt modelId="{C71D112C-EFF9-4CAF-BE42-BDD5CBD2AE27}">
      <dgm:prSet phldrT="[Text]" custT="1">
        <dgm:style>
          <a:lnRef idx="1">
            <a:schemeClr val="accent4"/>
          </a:lnRef>
          <a:fillRef idx="3">
            <a:schemeClr val="accent4"/>
          </a:fillRef>
          <a:effectRef idx="2">
            <a:schemeClr val="accent4"/>
          </a:effectRef>
          <a:fontRef idx="minor">
            <a:schemeClr val="lt1"/>
          </a:fontRef>
        </dgm:style>
      </dgm:prSet>
      <dgm:spPr/>
      <dgm:t>
        <a:bodyPr/>
        <a:lstStyle/>
        <a:p>
          <a:pPr>
            <a:lnSpc>
              <a:spcPct val="100000"/>
            </a:lnSpc>
          </a:pPr>
          <a:r>
            <a:rPr lang="en-GB" sz="2200" b="1" dirty="0">
              <a:solidFill>
                <a:schemeClr val="tx1"/>
              </a:solidFill>
              <a:latin typeface="Arial" panose="020B0604020202020204" pitchFamily="34" charset="0"/>
              <a:cs typeface="Arial" panose="020B0604020202020204" pitchFamily="34" charset="0"/>
            </a:rPr>
            <a:t>Quiet, scared, worried</a:t>
          </a:r>
        </a:p>
      </dgm:t>
    </dgm:pt>
    <dgm:pt modelId="{B411D437-8A06-4A8C-A2F7-D652C5C01501}" type="parTrans" cxnId="{884B1364-808D-410B-B743-F8B01C8A6CD5}">
      <dgm:prSet/>
      <dgm:spPr/>
      <dgm:t>
        <a:bodyPr/>
        <a:lstStyle/>
        <a:p>
          <a:endParaRPr lang="en-GB"/>
        </a:p>
      </dgm:t>
    </dgm:pt>
    <dgm:pt modelId="{C97B190D-9E88-4881-B165-E52B76E8DF62}" type="sibTrans" cxnId="{884B1364-808D-410B-B743-F8B01C8A6CD5}">
      <dgm:prSet/>
      <dgm:spPr/>
      <dgm:t>
        <a:bodyPr/>
        <a:lstStyle/>
        <a:p>
          <a:endParaRPr lang="en-GB"/>
        </a:p>
      </dgm:t>
    </dgm:pt>
    <dgm:pt modelId="{84746A8F-627D-467B-9A80-4EE83B5F1688}">
      <dgm:prSet phldrT="[Text]" custT="1">
        <dgm:style>
          <a:lnRef idx="1">
            <a:schemeClr val="accent4"/>
          </a:lnRef>
          <a:fillRef idx="2">
            <a:schemeClr val="accent4"/>
          </a:fillRef>
          <a:effectRef idx="1">
            <a:schemeClr val="accent4"/>
          </a:effectRef>
          <a:fontRef idx="minor">
            <a:schemeClr val="dk1"/>
          </a:fontRef>
        </dgm:style>
      </dgm:prSet>
      <dgm:spPr/>
      <dgm:t>
        <a:bodyPr/>
        <a:lstStyle/>
        <a:p>
          <a:pPr>
            <a:lnSpc>
              <a:spcPts val="2400"/>
            </a:lnSpc>
          </a:pPr>
          <a:r>
            <a:rPr lang="en-GB" sz="2200" dirty="0">
              <a:solidFill>
                <a:schemeClr val="tx1"/>
              </a:solidFill>
              <a:latin typeface="Arial" panose="020B0604020202020204" pitchFamily="34" charset="0"/>
              <a:cs typeface="Arial" panose="020B0604020202020204" pitchFamily="34" charset="0"/>
            </a:rPr>
            <a:t>‘You decide’  </a:t>
          </a:r>
        </a:p>
        <a:p>
          <a:pPr>
            <a:lnSpc>
              <a:spcPts val="2400"/>
            </a:lnSpc>
          </a:pPr>
          <a:r>
            <a:rPr lang="en-GB" sz="2200" dirty="0">
              <a:solidFill>
                <a:schemeClr val="tx1"/>
              </a:solidFill>
              <a:latin typeface="Arial" panose="020B0604020202020204" pitchFamily="34" charset="0"/>
              <a:cs typeface="Arial" panose="020B0604020202020204" pitchFamily="34" charset="0"/>
            </a:rPr>
            <a:t>‘I don't know’ </a:t>
          </a:r>
        </a:p>
        <a:p>
          <a:pPr>
            <a:lnSpc>
              <a:spcPts val="2400"/>
            </a:lnSpc>
          </a:pPr>
          <a:r>
            <a:rPr lang="en-GB" sz="2200" dirty="0">
              <a:solidFill>
                <a:schemeClr val="tx1"/>
              </a:solidFill>
              <a:latin typeface="Arial" panose="020B0604020202020204" pitchFamily="34" charset="0"/>
              <a:cs typeface="Arial" panose="020B0604020202020204" pitchFamily="34" charset="0"/>
            </a:rPr>
            <a:t>‘It's up to you’ </a:t>
          </a:r>
        </a:p>
      </dgm:t>
    </dgm:pt>
    <dgm:pt modelId="{BDD4F952-F49D-4A51-9281-6A7D2A141845}" type="parTrans" cxnId="{1EFD01A1-97DF-42AE-8F25-DEBC25804711}">
      <dgm:prSet/>
      <dgm:spPr/>
      <dgm:t>
        <a:bodyPr/>
        <a:lstStyle/>
        <a:p>
          <a:endParaRPr lang="en-GB"/>
        </a:p>
      </dgm:t>
    </dgm:pt>
    <dgm:pt modelId="{B2FDE47B-25DA-4CBC-B17E-89F36F208E5E}" type="sibTrans" cxnId="{1EFD01A1-97DF-42AE-8F25-DEBC25804711}">
      <dgm:prSet/>
      <dgm:spPr/>
      <dgm:t>
        <a:bodyPr/>
        <a:lstStyle/>
        <a:p>
          <a:endParaRPr lang="en-GB"/>
        </a:p>
      </dgm:t>
    </dgm:pt>
    <dgm:pt modelId="{E2973F5E-B410-4B7E-81A0-9E315317C4AF}" type="pres">
      <dgm:prSet presAssocID="{4991A5DD-FF72-49A3-AEC2-04E753D8E890}" presName="Name0" presStyleCnt="0">
        <dgm:presLayoutVars>
          <dgm:chPref val="3"/>
          <dgm:dir/>
          <dgm:animLvl val="lvl"/>
          <dgm:resizeHandles/>
        </dgm:presLayoutVars>
      </dgm:prSet>
      <dgm:spPr/>
    </dgm:pt>
    <dgm:pt modelId="{8790500A-893D-4EBD-8BAA-E162D2B63B45}" type="pres">
      <dgm:prSet presAssocID="{624C0424-CF7F-4FDB-8D4F-BF4A731C4DDD}" presName="horFlow" presStyleCnt="0"/>
      <dgm:spPr/>
    </dgm:pt>
    <dgm:pt modelId="{D67BE41B-797E-494A-A089-2F8A2D6DB2AE}" type="pres">
      <dgm:prSet presAssocID="{624C0424-CF7F-4FDB-8D4F-BF4A731C4DDD}" presName="bigChev" presStyleLbl="node1" presStyleIdx="0" presStyleCnt="1" custLinFactNeighborY="-19352"/>
      <dgm:spPr/>
    </dgm:pt>
    <dgm:pt modelId="{DD9CFEAD-2E42-4656-85C6-489C9A3E52C1}" type="pres">
      <dgm:prSet presAssocID="{B411D437-8A06-4A8C-A2F7-D652C5C01501}" presName="parTrans" presStyleCnt="0"/>
      <dgm:spPr/>
    </dgm:pt>
    <dgm:pt modelId="{3FDB37B3-7253-4920-969C-3772C2C57350}" type="pres">
      <dgm:prSet presAssocID="{C71D112C-EFF9-4CAF-BE42-BDD5CBD2AE27}" presName="node" presStyleLbl="alignAccFollowNode1" presStyleIdx="0" presStyleCnt="2" custLinFactNeighborY="-23325">
        <dgm:presLayoutVars>
          <dgm:bulletEnabled val="1"/>
        </dgm:presLayoutVars>
      </dgm:prSet>
      <dgm:spPr/>
    </dgm:pt>
    <dgm:pt modelId="{4E877FFD-B155-4970-83FF-845867F3BB58}" type="pres">
      <dgm:prSet presAssocID="{C97B190D-9E88-4881-B165-E52B76E8DF62}" presName="sibTrans" presStyleCnt="0"/>
      <dgm:spPr/>
    </dgm:pt>
    <dgm:pt modelId="{C6327431-7326-4794-9382-709E7A70DA80}" type="pres">
      <dgm:prSet presAssocID="{84746A8F-627D-467B-9A80-4EE83B5F1688}" presName="node" presStyleLbl="alignAccFollowNode1" presStyleIdx="1" presStyleCnt="2" custLinFactNeighborY="-23325">
        <dgm:presLayoutVars>
          <dgm:bulletEnabled val="1"/>
        </dgm:presLayoutVars>
      </dgm:prSet>
      <dgm:spPr/>
    </dgm:pt>
  </dgm:ptLst>
  <dgm:cxnLst>
    <dgm:cxn modelId="{4585383D-E4B7-9444-AFA9-6EC439D7D89D}" type="presOf" srcId="{4991A5DD-FF72-49A3-AEC2-04E753D8E890}" destId="{E2973F5E-B410-4B7E-81A0-9E315317C4AF}" srcOrd="0" destOrd="0" presId="urn:microsoft.com/office/officeart/2005/8/layout/lProcess3"/>
    <dgm:cxn modelId="{884B1364-808D-410B-B743-F8B01C8A6CD5}" srcId="{624C0424-CF7F-4FDB-8D4F-BF4A731C4DDD}" destId="{C71D112C-EFF9-4CAF-BE42-BDD5CBD2AE27}" srcOrd="0" destOrd="0" parTransId="{B411D437-8A06-4A8C-A2F7-D652C5C01501}" sibTransId="{C97B190D-9E88-4881-B165-E52B76E8DF62}"/>
    <dgm:cxn modelId="{D13F356D-4689-4163-A31B-E93BF9A2EF11}" srcId="{4991A5DD-FF72-49A3-AEC2-04E753D8E890}" destId="{624C0424-CF7F-4FDB-8D4F-BF4A731C4DDD}" srcOrd="0" destOrd="0" parTransId="{22F4765E-086E-4C4A-9108-4D22AE897426}" sibTransId="{F6559BB8-25F7-40CA-8A4A-6F17E9A981EC}"/>
    <dgm:cxn modelId="{A9FD6080-2720-5040-8191-1DE857FEBA85}" type="presOf" srcId="{84746A8F-627D-467B-9A80-4EE83B5F1688}" destId="{C6327431-7326-4794-9382-709E7A70DA80}" srcOrd="0" destOrd="0" presId="urn:microsoft.com/office/officeart/2005/8/layout/lProcess3"/>
    <dgm:cxn modelId="{DD0E5E8E-C2F4-9441-973E-057A400622BD}" type="presOf" srcId="{624C0424-CF7F-4FDB-8D4F-BF4A731C4DDD}" destId="{D67BE41B-797E-494A-A089-2F8A2D6DB2AE}" srcOrd="0" destOrd="0" presId="urn:microsoft.com/office/officeart/2005/8/layout/lProcess3"/>
    <dgm:cxn modelId="{1EFD01A1-97DF-42AE-8F25-DEBC25804711}" srcId="{624C0424-CF7F-4FDB-8D4F-BF4A731C4DDD}" destId="{84746A8F-627D-467B-9A80-4EE83B5F1688}" srcOrd="1" destOrd="0" parTransId="{BDD4F952-F49D-4A51-9281-6A7D2A141845}" sibTransId="{B2FDE47B-25DA-4CBC-B17E-89F36F208E5E}"/>
    <dgm:cxn modelId="{35CE3CDD-12E9-A249-841A-E0865AD58C05}" type="presOf" srcId="{C71D112C-EFF9-4CAF-BE42-BDD5CBD2AE27}" destId="{3FDB37B3-7253-4920-969C-3772C2C57350}" srcOrd="0" destOrd="0" presId="urn:microsoft.com/office/officeart/2005/8/layout/lProcess3"/>
    <dgm:cxn modelId="{277A7DC3-4D58-8046-BB6F-C9441C400264}" type="presParOf" srcId="{E2973F5E-B410-4B7E-81A0-9E315317C4AF}" destId="{8790500A-893D-4EBD-8BAA-E162D2B63B45}" srcOrd="0" destOrd="0" presId="urn:microsoft.com/office/officeart/2005/8/layout/lProcess3"/>
    <dgm:cxn modelId="{BDEFCA46-37DF-AC4D-836B-C7B5335B6521}" type="presParOf" srcId="{8790500A-893D-4EBD-8BAA-E162D2B63B45}" destId="{D67BE41B-797E-494A-A089-2F8A2D6DB2AE}" srcOrd="0" destOrd="0" presId="urn:microsoft.com/office/officeart/2005/8/layout/lProcess3"/>
    <dgm:cxn modelId="{D34F2E0C-26CD-B74A-9FC5-A8A1FF1898EA}" type="presParOf" srcId="{8790500A-893D-4EBD-8BAA-E162D2B63B45}" destId="{DD9CFEAD-2E42-4656-85C6-489C9A3E52C1}" srcOrd="1" destOrd="0" presId="urn:microsoft.com/office/officeart/2005/8/layout/lProcess3"/>
    <dgm:cxn modelId="{0C4D8E40-7CF0-F644-B358-FA909A55B054}" type="presParOf" srcId="{8790500A-893D-4EBD-8BAA-E162D2B63B45}" destId="{3FDB37B3-7253-4920-969C-3772C2C57350}" srcOrd="2" destOrd="0" presId="urn:microsoft.com/office/officeart/2005/8/layout/lProcess3"/>
    <dgm:cxn modelId="{0826E0C7-CC6A-BB47-B86E-ACAD18DA28CE}" type="presParOf" srcId="{8790500A-893D-4EBD-8BAA-E162D2B63B45}" destId="{4E877FFD-B155-4970-83FF-845867F3BB58}" srcOrd="3" destOrd="0" presId="urn:microsoft.com/office/officeart/2005/8/layout/lProcess3"/>
    <dgm:cxn modelId="{3650771F-2877-6C4C-8472-F67343FB2680}" type="presParOf" srcId="{8790500A-893D-4EBD-8BAA-E162D2B63B45}" destId="{C6327431-7326-4794-9382-709E7A70DA8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1A5DD-FF72-49A3-AEC2-04E753D8E890}" type="doc">
      <dgm:prSet loTypeId="urn:microsoft.com/office/officeart/2005/8/layout/lProcess3" loCatId="process" qsTypeId="urn:microsoft.com/office/officeart/2005/8/quickstyle/simple1" qsCatId="simple" csTypeId="urn:microsoft.com/office/officeart/2005/8/colors/colorful1#3" csCatId="colorful" phldr="1"/>
      <dgm:spPr/>
      <dgm:t>
        <a:bodyPr/>
        <a:lstStyle/>
        <a:p>
          <a:endParaRPr lang="en-GB"/>
        </a:p>
      </dgm:t>
    </dgm:pt>
    <dgm:pt modelId="{FA613EC2-717A-4E42-955E-F6C81ABD7719}">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2800" b="1" dirty="0">
              <a:latin typeface="Arial" panose="020B0604020202020204" pitchFamily="34" charset="0"/>
              <a:cs typeface="Arial" panose="020B0604020202020204" pitchFamily="34" charset="0"/>
            </a:rPr>
            <a:t>ASSERTIVE</a:t>
          </a:r>
        </a:p>
      </dgm:t>
    </dgm:pt>
    <dgm:pt modelId="{BE6835DA-D80B-4910-A432-51350FDD869D}" type="parTrans" cxnId="{2DAC2D1F-A80D-4F75-A83F-AC20E15EDEED}">
      <dgm:prSet/>
      <dgm:spPr/>
      <dgm:t>
        <a:bodyPr/>
        <a:lstStyle/>
        <a:p>
          <a:endParaRPr lang="en-GB"/>
        </a:p>
      </dgm:t>
    </dgm:pt>
    <dgm:pt modelId="{82E2F307-F62C-4D45-9087-C6FA35FA2107}" type="sibTrans" cxnId="{2DAC2D1F-A80D-4F75-A83F-AC20E15EDEED}">
      <dgm:prSet/>
      <dgm:spPr/>
      <dgm:t>
        <a:bodyPr/>
        <a:lstStyle/>
        <a:p>
          <a:endParaRPr lang="en-GB"/>
        </a:p>
      </dgm:t>
    </dgm:pt>
    <dgm:pt modelId="{7BF49E35-BFE7-4ECF-9DD1-B774E38C80C1}">
      <dgm:prSet phldrT="[Text]" custT="1">
        <dgm:style>
          <a:lnRef idx="1">
            <a:schemeClr val="accent3"/>
          </a:lnRef>
          <a:fillRef idx="3">
            <a:schemeClr val="accent3"/>
          </a:fillRef>
          <a:effectRef idx="2">
            <a:schemeClr val="accent3"/>
          </a:effectRef>
          <a:fontRef idx="minor">
            <a:schemeClr val="lt1"/>
          </a:fontRef>
        </dgm:style>
      </dgm:prSet>
      <dgm:spPr/>
      <dgm:t>
        <a:bodyPr/>
        <a:lstStyle/>
        <a:p>
          <a:pPr>
            <a:lnSpc>
              <a:spcPct val="100000"/>
            </a:lnSpc>
          </a:pPr>
          <a:r>
            <a:rPr lang="en-GB" sz="2200" b="1" dirty="0">
              <a:solidFill>
                <a:schemeClr val="tx1"/>
              </a:solidFill>
              <a:latin typeface="Arial" panose="020B0604020202020204" pitchFamily="34" charset="0"/>
              <a:cs typeface="Arial" panose="020B0604020202020204" pitchFamily="34" charset="0"/>
            </a:rPr>
            <a:t>Confident, calm, clear, positive, respectful</a:t>
          </a:r>
        </a:p>
      </dgm:t>
    </dgm:pt>
    <dgm:pt modelId="{07DBDD4B-E96A-4B86-95EA-F12EFF3915B4}" type="parTrans" cxnId="{6C5A8B52-3FB5-49C6-8460-7E39E41C11C7}">
      <dgm:prSet/>
      <dgm:spPr/>
      <dgm:t>
        <a:bodyPr/>
        <a:lstStyle/>
        <a:p>
          <a:endParaRPr lang="en-GB"/>
        </a:p>
      </dgm:t>
    </dgm:pt>
    <dgm:pt modelId="{5796F86B-CED4-410C-977A-81AB0FD27820}" type="sibTrans" cxnId="{6C5A8B52-3FB5-49C6-8460-7E39E41C11C7}">
      <dgm:prSet/>
      <dgm:spPr/>
      <dgm:t>
        <a:bodyPr/>
        <a:lstStyle/>
        <a:p>
          <a:endParaRPr lang="en-GB"/>
        </a:p>
      </dgm:t>
    </dgm:pt>
    <dgm:pt modelId="{CDFC24FE-048D-4A9B-86C2-CF3AA68B1D72}">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pPr>
            <a:lnSpc>
              <a:spcPct val="100000"/>
            </a:lnSpc>
          </a:pPr>
          <a:r>
            <a:rPr lang="en-GB" sz="2200" dirty="0">
              <a:solidFill>
                <a:schemeClr val="tx1"/>
              </a:solidFill>
              <a:latin typeface="Arial" panose="020B0604020202020204" pitchFamily="34" charset="0"/>
              <a:cs typeface="Arial" panose="020B0604020202020204" pitchFamily="34" charset="0"/>
            </a:rPr>
            <a:t>‘I like this….   what do you like?’</a:t>
          </a:r>
        </a:p>
      </dgm:t>
    </dgm:pt>
    <dgm:pt modelId="{CD041D82-E419-420E-8156-44EB4E8B672E}" type="parTrans" cxnId="{5C6EDEEC-C7B4-4FCD-970A-BCB71DD7B6BD}">
      <dgm:prSet/>
      <dgm:spPr/>
      <dgm:t>
        <a:bodyPr/>
        <a:lstStyle/>
        <a:p>
          <a:endParaRPr lang="en-GB"/>
        </a:p>
      </dgm:t>
    </dgm:pt>
    <dgm:pt modelId="{1D52F7AE-8868-4C84-8A62-A4F3657B6DDD}" type="sibTrans" cxnId="{5C6EDEEC-C7B4-4FCD-970A-BCB71DD7B6BD}">
      <dgm:prSet/>
      <dgm:spPr/>
      <dgm:t>
        <a:bodyPr/>
        <a:lstStyle/>
        <a:p>
          <a:endParaRPr lang="en-GB"/>
        </a:p>
      </dgm:t>
    </dgm:pt>
    <dgm:pt modelId="{E2973F5E-B410-4B7E-81A0-9E315317C4AF}" type="pres">
      <dgm:prSet presAssocID="{4991A5DD-FF72-49A3-AEC2-04E753D8E890}" presName="Name0" presStyleCnt="0">
        <dgm:presLayoutVars>
          <dgm:chPref val="3"/>
          <dgm:dir/>
          <dgm:animLvl val="lvl"/>
          <dgm:resizeHandles/>
        </dgm:presLayoutVars>
      </dgm:prSet>
      <dgm:spPr/>
    </dgm:pt>
    <dgm:pt modelId="{7FD27E4C-9E59-4332-9DAD-6017974B2016}" type="pres">
      <dgm:prSet presAssocID="{FA613EC2-717A-4E42-955E-F6C81ABD7719}" presName="horFlow" presStyleCnt="0"/>
      <dgm:spPr/>
    </dgm:pt>
    <dgm:pt modelId="{86C8E6A0-1EBB-480A-9524-AD5B23E25A4A}" type="pres">
      <dgm:prSet presAssocID="{FA613EC2-717A-4E42-955E-F6C81ABD7719}" presName="bigChev" presStyleLbl="node1" presStyleIdx="0" presStyleCnt="1" custScaleX="100047" custLinFactNeighborY="11052"/>
      <dgm:spPr/>
    </dgm:pt>
    <dgm:pt modelId="{A9420C75-8001-4AA2-8A61-F5920D88FD89}" type="pres">
      <dgm:prSet presAssocID="{07DBDD4B-E96A-4B86-95EA-F12EFF3915B4}" presName="parTrans" presStyleCnt="0"/>
      <dgm:spPr/>
    </dgm:pt>
    <dgm:pt modelId="{E24751D5-14CD-41E3-A5E5-322B9A45719B}" type="pres">
      <dgm:prSet presAssocID="{7BF49E35-BFE7-4ECF-9DD1-B774E38C80C1}" presName="node" presStyleLbl="alignAccFollowNode1" presStyleIdx="0" presStyleCnt="2" custScaleX="126390" custLinFactNeighborY="13323">
        <dgm:presLayoutVars>
          <dgm:bulletEnabled val="1"/>
        </dgm:presLayoutVars>
      </dgm:prSet>
      <dgm:spPr/>
    </dgm:pt>
    <dgm:pt modelId="{CE4DC3F5-95CB-4F88-B912-8EEAA47F6C0E}" type="pres">
      <dgm:prSet presAssocID="{5796F86B-CED4-410C-977A-81AB0FD27820}" presName="sibTrans" presStyleCnt="0"/>
      <dgm:spPr/>
    </dgm:pt>
    <dgm:pt modelId="{E646D890-977D-4B71-9EB4-08EC295C99BE}" type="pres">
      <dgm:prSet presAssocID="{CDFC24FE-048D-4A9B-86C2-CF3AA68B1D72}" presName="node" presStyleLbl="alignAccFollowNode1" presStyleIdx="1" presStyleCnt="2" custLinFactNeighborY="13323">
        <dgm:presLayoutVars>
          <dgm:bulletEnabled val="1"/>
        </dgm:presLayoutVars>
      </dgm:prSet>
      <dgm:spPr/>
    </dgm:pt>
  </dgm:ptLst>
  <dgm:cxnLst>
    <dgm:cxn modelId="{72ACEA18-B486-FD48-817E-3CFECAC3BC68}" type="presOf" srcId="{4991A5DD-FF72-49A3-AEC2-04E753D8E890}" destId="{E2973F5E-B410-4B7E-81A0-9E315317C4AF}" srcOrd="0" destOrd="0" presId="urn:microsoft.com/office/officeart/2005/8/layout/lProcess3"/>
    <dgm:cxn modelId="{2DAC2D1F-A80D-4F75-A83F-AC20E15EDEED}" srcId="{4991A5DD-FF72-49A3-AEC2-04E753D8E890}" destId="{FA613EC2-717A-4E42-955E-F6C81ABD7719}" srcOrd="0" destOrd="0" parTransId="{BE6835DA-D80B-4910-A432-51350FDD869D}" sibTransId="{82E2F307-F62C-4D45-9087-C6FA35FA2107}"/>
    <dgm:cxn modelId="{749C2325-726E-5A44-80CA-0FBA88BF89B3}" type="presOf" srcId="{FA613EC2-717A-4E42-955E-F6C81ABD7719}" destId="{86C8E6A0-1EBB-480A-9524-AD5B23E25A4A}" srcOrd="0" destOrd="0" presId="urn:microsoft.com/office/officeart/2005/8/layout/lProcess3"/>
    <dgm:cxn modelId="{6C5A8B52-3FB5-49C6-8460-7E39E41C11C7}" srcId="{FA613EC2-717A-4E42-955E-F6C81ABD7719}" destId="{7BF49E35-BFE7-4ECF-9DD1-B774E38C80C1}" srcOrd="0" destOrd="0" parTransId="{07DBDD4B-E96A-4B86-95EA-F12EFF3915B4}" sibTransId="{5796F86B-CED4-410C-977A-81AB0FD27820}"/>
    <dgm:cxn modelId="{371D5D59-7467-1C43-82C5-FB088492F0F8}" type="presOf" srcId="{CDFC24FE-048D-4A9B-86C2-CF3AA68B1D72}" destId="{E646D890-977D-4B71-9EB4-08EC295C99BE}" srcOrd="0" destOrd="0" presId="urn:microsoft.com/office/officeart/2005/8/layout/lProcess3"/>
    <dgm:cxn modelId="{DDA51BA4-249F-2641-BB04-75110EB311B8}" type="presOf" srcId="{7BF49E35-BFE7-4ECF-9DD1-B774E38C80C1}" destId="{E24751D5-14CD-41E3-A5E5-322B9A45719B}" srcOrd="0" destOrd="0" presId="urn:microsoft.com/office/officeart/2005/8/layout/lProcess3"/>
    <dgm:cxn modelId="{5C6EDEEC-C7B4-4FCD-970A-BCB71DD7B6BD}" srcId="{FA613EC2-717A-4E42-955E-F6C81ABD7719}" destId="{CDFC24FE-048D-4A9B-86C2-CF3AA68B1D72}" srcOrd="1" destOrd="0" parTransId="{CD041D82-E419-420E-8156-44EB4E8B672E}" sibTransId="{1D52F7AE-8868-4C84-8A62-A4F3657B6DDD}"/>
    <dgm:cxn modelId="{6B4EEC69-B9E8-0A4D-B2ED-C31CFF2C8860}" type="presParOf" srcId="{E2973F5E-B410-4B7E-81A0-9E315317C4AF}" destId="{7FD27E4C-9E59-4332-9DAD-6017974B2016}" srcOrd="0" destOrd="0" presId="urn:microsoft.com/office/officeart/2005/8/layout/lProcess3"/>
    <dgm:cxn modelId="{1F628059-9689-CA42-BB93-03464D684D57}" type="presParOf" srcId="{7FD27E4C-9E59-4332-9DAD-6017974B2016}" destId="{86C8E6A0-1EBB-480A-9524-AD5B23E25A4A}" srcOrd="0" destOrd="0" presId="urn:microsoft.com/office/officeart/2005/8/layout/lProcess3"/>
    <dgm:cxn modelId="{84C02DAD-5D94-CC4C-9D3B-6DC3009FCB8F}" type="presParOf" srcId="{7FD27E4C-9E59-4332-9DAD-6017974B2016}" destId="{A9420C75-8001-4AA2-8A61-F5920D88FD89}" srcOrd="1" destOrd="0" presId="urn:microsoft.com/office/officeart/2005/8/layout/lProcess3"/>
    <dgm:cxn modelId="{11C4D23D-C2F1-5E47-8D51-3D5018BB7546}" type="presParOf" srcId="{7FD27E4C-9E59-4332-9DAD-6017974B2016}" destId="{E24751D5-14CD-41E3-A5E5-322B9A45719B}" srcOrd="2" destOrd="0" presId="urn:microsoft.com/office/officeart/2005/8/layout/lProcess3"/>
    <dgm:cxn modelId="{EA1CFF9D-0CF4-B149-99FE-5FF0053D1425}" type="presParOf" srcId="{7FD27E4C-9E59-4332-9DAD-6017974B2016}" destId="{CE4DC3F5-95CB-4F88-B912-8EEAA47F6C0E}" srcOrd="3" destOrd="0" presId="urn:microsoft.com/office/officeart/2005/8/layout/lProcess3"/>
    <dgm:cxn modelId="{3480292B-59CB-1E43-BCFB-BE6A1EE0A9DC}" type="presParOf" srcId="{7FD27E4C-9E59-4332-9DAD-6017974B2016}" destId="{E646D890-977D-4B71-9EB4-08EC295C99B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61DE3-BB51-4623-B870-38DD01868523}">
      <dsp:nvSpPr>
        <dsp:cNvPr id="0" name=""/>
        <dsp:cNvSpPr/>
      </dsp:nvSpPr>
      <dsp:spPr>
        <a:xfrm>
          <a:off x="2483" y="1607936"/>
          <a:ext cx="3836752" cy="1534701"/>
        </a:xfrm>
        <a:prstGeom prst="chevron">
          <a:avLst/>
        </a:prstGeom>
        <a:solidFill>
          <a:schemeClr val="accent6"/>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GB" sz="2700" b="1" kern="1200" dirty="0">
              <a:latin typeface="Arial" panose="020B0604020202020204" pitchFamily="34" charset="0"/>
              <a:cs typeface="Arial" panose="020B0604020202020204" pitchFamily="34" charset="0"/>
            </a:rPr>
            <a:t>AGGRESSIVE</a:t>
          </a:r>
          <a:r>
            <a:rPr lang="en-GB" sz="2500" b="1" kern="1200" dirty="0">
              <a:latin typeface="Arial" panose="020B0604020202020204" pitchFamily="34" charset="0"/>
              <a:cs typeface="Arial" panose="020B0604020202020204" pitchFamily="34" charset="0"/>
            </a:rPr>
            <a:t> </a:t>
          </a:r>
        </a:p>
      </dsp:txBody>
      <dsp:txXfrm>
        <a:off x="769834" y="1607936"/>
        <a:ext cx="2302051" cy="1534701"/>
      </dsp:txXfrm>
    </dsp:sp>
    <dsp:sp modelId="{451F60A8-931D-451E-ADF8-49BBD16F327F}">
      <dsp:nvSpPr>
        <dsp:cNvPr id="0" name=""/>
        <dsp:cNvSpPr/>
      </dsp:nvSpPr>
      <dsp:spPr>
        <a:xfrm>
          <a:off x="3340457" y="1738257"/>
          <a:ext cx="3184504" cy="1273801"/>
        </a:xfrm>
        <a:prstGeom prst="chevron">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w="9525" cap="flat" cmpd="sng" algn="ctr">
          <a:solidFill>
            <a:schemeClr val="accent6">
              <a:shade val="60000"/>
            </a:schemeClr>
          </a:solidFill>
          <a:prstDash val="solid"/>
        </a:ln>
        <a:effectLst>
          <a:outerShdw blurRad="50800" dist="25400" dir="5400000" rotWithShape="0">
            <a:srgbClr val="000000">
              <a:alpha val="28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100000"/>
            </a:lnSpc>
            <a:spcBef>
              <a:spcPct val="0"/>
            </a:spcBef>
            <a:spcAft>
              <a:spcPct val="35000"/>
            </a:spcAft>
            <a:buNone/>
          </a:pPr>
          <a:r>
            <a:rPr lang="en-GB" sz="2200" b="1" kern="1200" dirty="0">
              <a:solidFill>
                <a:schemeClr val="tx1"/>
              </a:solidFill>
              <a:latin typeface="Arial" panose="020B0604020202020204" pitchFamily="34" charset="0"/>
              <a:cs typeface="Arial" panose="020B0604020202020204" pitchFamily="34" charset="0"/>
            </a:rPr>
            <a:t>Violent, rude, angry, threatening</a:t>
          </a:r>
        </a:p>
      </dsp:txBody>
      <dsp:txXfrm>
        <a:off x="3977358" y="1738257"/>
        <a:ext cx="1910703" cy="1273801"/>
      </dsp:txXfrm>
    </dsp:sp>
    <dsp:sp modelId="{6C8ED0DD-D32C-4438-A575-9DC35E7B16FB}">
      <dsp:nvSpPr>
        <dsp:cNvPr id="0" name=""/>
        <dsp:cNvSpPr/>
      </dsp:nvSpPr>
      <dsp:spPr>
        <a:xfrm>
          <a:off x="6079132" y="1738257"/>
          <a:ext cx="3184504" cy="1273801"/>
        </a:xfrm>
        <a:prstGeom prst="chevron">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7940" tIns="13970" rIns="0" bIns="13970" numCol="1" spcCol="1270" anchor="ctr" anchorCtr="0">
          <a:noAutofit/>
        </a:bodyPr>
        <a:lstStyle/>
        <a:p>
          <a:pPr marL="0" lvl="0" indent="0" algn="ctr" defTabSz="977900">
            <a:lnSpc>
              <a:spcPct val="1000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‘Do it!’       </a:t>
          </a:r>
        </a:p>
        <a:p>
          <a:pPr marL="0" lvl="0" indent="0" algn="ctr" defTabSz="977900">
            <a:lnSpc>
              <a:spcPct val="1000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‘I'm the best’ </a:t>
          </a:r>
        </a:p>
        <a:p>
          <a:pPr marL="0" lvl="0" indent="0" algn="ctr" defTabSz="977900">
            <a:lnSpc>
              <a:spcPct val="1000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‘Get lost’ </a:t>
          </a:r>
        </a:p>
      </dsp:txBody>
      <dsp:txXfrm>
        <a:off x="6716033" y="1738257"/>
        <a:ext cx="1910703" cy="1273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BE41B-797E-494A-A089-2F8A2D6DB2AE}">
      <dsp:nvSpPr>
        <dsp:cNvPr id="0" name=""/>
        <dsp:cNvSpPr/>
      </dsp:nvSpPr>
      <dsp:spPr>
        <a:xfrm>
          <a:off x="2480" y="1782317"/>
          <a:ext cx="3833427" cy="1533370"/>
        </a:xfrm>
        <a:prstGeom prst="chevron">
          <a:avLst/>
        </a:prstGeom>
        <a:solidFill>
          <a:schemeClr val="accent4"/>
        </a:solidFill>
        <a:ln w="15875"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Arial" panose="020B0604020202020204" pitchFamily="34" charset="0"/>
              <a:cs typeface="Arial" panose="020B0604020202020204" pitchFamily="34" charset="0"/>
            </a:rPr>
            <a:t>PASSIVE</a:t>
          </a:r>
        </a:p>
      </dsp:txBody>
      <dsp:txXfrm>
        <a:off x="769165" y="1782317"/>
        <a:ext cx="2300057" cy="1533370"/>
      </dsp:txXfrm>
    </dsp:sp>
    <dsp:sp modelId="{3FDB37B3-7253-4920-969C-3772C2C57350}">
      <dsp:nvSpPr>
        <dsp:cNvPr id="0" name=""/>
        <dsp:cNvSpPr/>
      </dsp:nvSpPr>
      <dsp:spPr>
        <a:xfrm>
          <a:off x="3337562" y="1912534"/>
          <a:ext cx="3181744" cy="1272697"/>
        </a:xfrm>
        <a:prstGeom prst="chevron">
          <a:avLst/>
        </a:prstGeom>
        <a:gradFill rotWithShape="1">
          <a:gsLst>
            <a:gs pos="0">
              <a:schemeClr val="accent4">
                <a:tint val="94000"/>
                <a:satMod val="100000"/>
                <a:lumMod val="108000"/>
              </a:schemeClr>
            </a:gs>
            <a:gs pos="50000">
              <a:schemeClr val="accent4">
                <a:tint val="98000"/>
                <a:shade val="100000"/>
                <a:satMod val="100000"/>
                <a:lumMod val="100000"/>
              </a:schemeClr>
            </a:gs>
            <a:gs pos="100000">
              <a:schemeClr val="accent4">
                <a:shade val="72000"/>
                <a:satMod val="120000"/>
                <a:lumMod val="100000"/>
              </a:schemeClr>
            </a:gs>
          </a:gsLst>
          <a:lin ang="5400000" scaled="0"/>
        </a:gradFill>
        <a:ln w="9525" cap="flat" cmpd="sng" algn="ctr">
          <a:solidFill>
            <a:schemeClr val="accent4">
              <a:shade val="60000"/>
            </a:schemeClr>
          </a:solidFill>
          <a:prstDash val="solid"/>
        </a:ln>
        <a:effectLst>
          <a:outerShdw blurRad="50800" dist="25400" dir="5400000" rotWithShape="0">
            <a:srgbClr val="000000">
              <a:alpha val="28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100000"/>
            </a:lnSpc>
            <a:spcBef>
              <a:spcPct val="0"/>
            </a:spcBef>
            <a:spcAft>
              <a:spcPct val="35000"/>
            </a:spcAft>
            <a:buNone/>
          </a:pPr>
          <a:r>
            <a:rPr lang="en-GB" sz="2200" b="1" kern="1200" dirty="0">
              <a:solidFill>
                <a:schemeClr val="tx1"/>
              </a:solidFill>
              <a:latin typeface="Arial" panose="020B0604020202020204" pitchFamily="34" charset="0"/>
              <a:cs typeface="Arial" panose="020B0604020202020204" pitchFamily="34" charset="0"/>
            </a:rPr>
            <a:t>Quiet, scared, worried</a:t>
          </a:r>
        </a:p>
      </dsp:txBody>
      <dsp:txXfrm>
        <a:off x="3973911" y="1912534"/>
        <a:ext cx="1909047" cy="1272697"/>
      </dsp:txXfrm>
    </dsp:sp>
    <dsp:sp modelId="{C6327431-7326-4794-9382-709E7A70DA80}">
      <dsp:nvSpPr>
        <dsp:cNvPr id="0" name=""/>
        <dsp:cNvSpPr/>
      </dsp:nvSpPr>
      <dsp:spPr>
        <a:xfrm>
          <a:off x="6073863" y="1912534"/>
          <a:ext cx="3181744" cy="1272697"/>
        </a:xfrm>
        <a:prstGeom prst="chevron">
          <a:avLst/>
        </a:prstGeom>
        <a:solidFill>
          <a:schemeClr val="accent4">
            <a:tint val="69000"/>
            <a:satMod val="105000"/>
            <a:lumMod val="110000"/>
          </a:schemeClr>
        </a:solidFill>
        <a:ln w="9525" cap="flat" cmpd="sng" algn="ctr">
          <a:solidFill>
            <a:schemeClr val="accent4">
              <a:shade val="6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13970" rIns="0" bIns="13970" numCol="1" spcCol="1270" anchor="ctr" anchorCtr="0">
          <a:noAutofit/>
        </a:bodyPr>
        <a:lstStyle/>
        <a:p>
          <a:pPr marL="0" lvl="0" indent="0" algn="ctr" defTabSz="977900">
            <a:lnSpc>
              <a:spcPts val="24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‘You decide’  </a:t>
          </a:r>
        </a:p>
        <a:p>
          <a:pPr marL="0" lvl="0" indent="0" algn="ctr" defTabSz="977900">
            <a:lnSpc>
              <a:spcPts val="24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‘I don't know’ </a:t>
          </a:r>
        </a:p>
        <a:p>
          <a:pPr marL="0" lvl="0" indent="0" algn="ctr" defTabSz="977900">
            <a:lnSpc>
              <a:spcPts val="24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‘It's up to you’ </a:t>
          </a:r>
        </a:p>
      </dsp:txBody>
      <dsp:txXfrm>
        <a:off x="6710212" y="1912534"/>
        <a:ext cx="1909047" cy="1272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8E6A0-1EBB-480A-9524-AD5B23E25A4A}">
      <dsp:nvSpPr>
        <dsp:cNvPr id="0" name=""/>
        <dsp:cNvSpPr/>
      </dsp:nvSpPr>
      <dsp:spPr>
        <a:xfrm>
          <a:off x="4314" y="2227726"/>
          <a:ext cx="3492694" cy="1396421"/>
        </a:xfrm>
        <a:prstGeom prst="chevron">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Arial" panose="020B0604020202020204" pitchFamily="34" charset="0"/>
              <a:cs typeface="Arial" panose="020B0604020202020204" pitchFamily="34" charset="0"/>
            </a:rPr>
            <a:t>ASSERTIVE</a:t>
          </a:r>
        </a:p>
      </dsp:txBody>
      <dsp:txXfrm>
        <a:off x="702525" y="2227726"/>
        <a:ext cx="2096273" cy="1396421"/>
      </dsp:txXfrm>
    </dsp:sp>
    <dsp:sp modelId="{E24751D5-14CD-41E3-A5E5-322B9A45719B}">
      <dsp:nvSpPr>
        <dsp:cNvPr id="0" name=""/>
        <dsp:cNvSpPr/>
      </dsp:nvSpPr>
      <dsp:spPr>
        <a:xfrm>
          <a:off x="3043171" y="2346507"/>
          <a:ext cx="3662244" cy="1159029"/>
        </a:xfrm>
        <a:prstGeom prst="chevron">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w="9525" cap="flat" cmpd="sng" algn="ctr">
          <a:solidFill>
            <a:schemeClr val="accent3">
              <a:shade val="60000"/>
            </a:schemeClr>
          </a:solidFill>
          <a:prstDash val="solid"/>
        </a:ln>
        <a:effectLst>
          <a:outerShdw blurRad="50800" dist="25400" dir="5400000" rotWithShape="0">
            <a:srgbClr val="000000">
              <a:alpha val="28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100000"/>
            </a:lnSpc>
            <a:spcBef>
              <a:spcPct val="0"/>
            </a:spcBef>
            <a:spcAft>
              <a:spcPct val="35000"/>
            </a:spcAft>
            <a:buNone/>
          </a:pPr>
          <a:r>
            <a:rPr lang="en-GB" sz="2200" b="1" kern="1200" dirty="0">
              <a:solidFill>
                <a:schemeClr val="tx1"/>
              </a:solidFill>
              <a:latin typeface="Arial" panose="020B0604020202020204" pitchFamily="34" charset="0"/>
              <a:cs typeface="Arial" panose="020B0604020202020204" pitchFamily="34" charset="0"/>
            </a:rPr>
            <a:t>Confident, calm, clear, positive, respectful</a:t>
          </a:r>
        </a:p>
      </dsp:txBody>
      <dsp:txXfrm>
        <a:off x="3622686" y="2346507"/>
        <a:ext cx="2503215" cy="1159029"/>
      </dsp:txXfrm>
    </dsp:sp>
    <dsp:sp modelId="{E646D890-977D-4B71-9EB4-08EC295C99BE}">
      <dsp:nvSpPr>
        <dsp:cNvPr id="0" name=""/>
        <dsp:cNvSpPr/>
      </dsp:nvSpPr>
      <dsp:spPr>
        <a:xfrm>
          <a:off x="6299755" y="2346507"/>
          <a:ext cx="2897574" cy="1159029"/>
        </a:xfrm>
        <a:prstGeom prst="chevron">
          <a:avLst/>
        </a:prstGeom>
        <a:solidFill>
          <a:schemeClr val="accent3">
            <a:tint val="69000"/>
            <a:satMod val="105000"/>
            <a:lumMod val="110000"/>
          </a:schemeClr>
        </a:solidFill>
        <a:ln w="9525" cap="flat" cmpd="sng" algn="ctr">
          <a:no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7940" tIns="13970" rIns="0" bIns="13970" numCol="1" spcCol="1270" anchor="ctr" anchorCtr="0">
          <a:noAutofit/>
        </a:bodyPr>
        <a:lstStyle/>
        <a:p>
          <a:pPr marL="0" lvl="0" indent="0" algn="ctr" defTabSz="977900">
            <a:lnSpc>
              <a:spcPct val="1000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‘I like this….   what do you like?’</a:t>
          </a:r>
        </a:p>
      </dsp:txBody>
      <dsp:txXfrm>
        <a:off x="6879270" y="2346507"/>
        <a:ext cx="1738545" cy="11590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AA139-FD51-40E8-A96C-9E2D2F116D19}" type="datetimeFigureOut">
              <a:rPr lang="en-GB" smtClean="0"/>
              <a:pPr/>
              <a:t>18/06/2021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E4F1B-5712-4F40-8F22-D0F44C0A9FFB}" type="slidenum">
              <a:rPr lang="en-GB" smtClean="0"/>
              <a:pPr/>
              <a:t>‹#›</a:t>
            </a:fld>
            <a:endParaRPr lang="en-GB"/>
          </a:p>
        </p:txBody>
      </p:sp>
    </p:spTree>
    <p:extLst>
      <p:ext uri="{BB962C8B-B14F-4D97-AF65-F5344CB8AC3E}">
        <p14:creationId xmlns:p14="http://schemas.microsoft.com/office/powerpoint/2010/main" val="48188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1</a:t>
            </a:fld>
            <a:endParaRPr lang="en-GB"/>
          </a:p>
        </p:txBody>
      </p:sp>
    </p:spTree>
    <p:extLst>
      <p:ext uri="{BB962C8B-B14F-4D97-AF65-F5344CB8AC3E}">
        <p14:creationId xmlns:p14="http://schemas.microsoft.com/office/powerpoint/2010/main" val="426989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30000" dirty="0">
                <a:solidFill>
                  <a:schemeClr val="tx1"/>
                </a:solidFill>
                <a:latin typeface="+mn-lt"/>
                <a:ea typeface="+mn-ea"/>
                <a:cs typeface="+mn-cs"/>
              </a:rPr>
              <a:t>This activity moves the skills for resisting pressure into a more sophisticated direction. It is often not enough just to say NO, so by learning the skill of ‘fudging’ participants can develop other ideas about how to refuse, in order to avoid drinking too much alcohol. </a:t>
            </a:r>
          </a:p>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14</a:t>
            </a:fld>
            <a:endParaRPr lang="en-GB"/>
          </a:p>
        </p:txBody>
      </p:sp>
    </p:spTree>
    <p:extLst>
      <p:ext uri="{BB962C8B-B14F-4D97-AF65-F5344CB8AC3E}">
        <p14:creationId xmlns:p14="http://schemas.microsoft.com/office/powerpoint/2010/main" val="408850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2913" indent="-442913">
              <a:buFont typeface="Wingdings" charset="2"/>
              <a:buChar char="²"/>
            </a:pPr>
            <a:r>
              <a:rPr lang="en-GB" dirty="0"/>
              <a:t>It must be a free agreement, not forced or coerced </a:t>
            </a:r>
          </a:p>
          <a:p>
            <a:pPr marL="442913" indent="-442913">
              <a:buFont typeface="Wingdings" charset="2"/>
              <a:buChar char="²"/>
            </a:pPr>
            <a:r>
              <a:rPr lang="en-GB" dirty="0"/>
              <a:t>It must be an agreement made not under the influence of drugs or alcohol</a:t>
            </a:r>
          </a:p>
          <a:p>
            <a:pPr marL="442913" indent="-442913">
              <a:buFont typeface="Wingdings" charset="2"/>
              <a:buChar char="²"/>
            </a:pPr>
            <a:r>
              <a:rPr lang="en-GB" dirty="0"/>
              <a:t>It must be within the law (</a:t>
            </a:r>
            <a:r>
              <a:rPr lang="en-GB" dirty="0" err="1"/>
              <a:t>ie</a:t>
            </a:r>
            <a:r>
              <a:rPr lang="en-GB" dirty="0"/>
              <a:t> OVER 16 FOR SEX, OVER 18 FOR BUYING ALCOHOL ETC) </a:t>
            </a:r>
          </a:p>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17</a:t>
            </a:fld>
            <a:endParaRPr lang="en-GB"/>
          </a:p>
        </p:txBody>
      </p:sp>
    </p:spTree>
    <p:extLst>
      <p:ext uri="{BB962C8B-B14F-4D97-AF65-F5344CB8AC3E}">
        <p14:creationId xmlns:p14="http://schemas.microsoft.com/office/powerpoint/2010/main" val="227779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to use text scenarios around drinking and risk,</a:t>
            </a:r>
            <a:r>
              <a:rPr lang="en-GB" baseline="0" dirty="0"/>
              <a:t> single sentences or pictures</a:t>
            </a:r>
            <a:endParaRPr lang="en-GB"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20</a:t>
            </a:fld>
            <a:endParaRPr lang="en-GB"/>
          </a:p>
        </p:txBody>
      </p:sp>
    </p:spTree>
    <p:extLst>
      <p:ext uri="{BB962C8B-B14F-4D97-AF65-F5344CB8AC3E}">
        <p14:creationId xmlns:p14="http://schemas.microsoft.com/office/powerpoint/2010/main" val="62587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23</a:t>
            </a:fld>
            <a:endParaRPr lang="en-GB"/>
          </a:p>
        </p:txBody>
      </p:sp>
    </p:spTree>
    <p:extLst>
      <p:ext uri="{BB962C8B-B14F-4D97-AF65-F5344CB8AC3E}">
        <p14:creationId xmlns:p14="http://schemas.microsoft.com/office/powerpoint/2010/main" val="12946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effectLst/>
                <a:latin typeface="Calibri" panose="020F0502020204030204" pitchFamily="34" charset="0"/>
                <a:ea typeface="Calibri" panose="020F0502020204030204" pitchFamily="34" charset="0"/>
                <a:cs typeface="GillSans-Light"/>
              </a:rPr>
              <a:t>Here is an example that is not 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effectLst/>
                <a:latin typeface="Calibri" panose="020F0502020204030204" pitchFamily="34" charset="0"/>
                <a:ea typeface="Calibri" panose="020F0502020204030204" pitchFamily="34" charset="0"/>
                <a:cs typeface="GillSans-Light"/>
              </a:rPr>
              <a:t> where a girl is being threatened in an aggressive way</a:t>
            </a:r>
            <a:endParaRPr kumimoji="0" lang="en-GB" altLang="en-US" sz="1200" b="0" i="0" u="none" strike="noStrike" cap="none" normalizeH="0" baseline="0" dirty="0">
              <a:ln>
                <a:noFill/>
              </a:ln>
              <a:effectLst/>
            </a:endParaRPr>
          </a:p>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24</a:t>
            </a:fld>
            <a:endParaRPr lang="en-GB"/>
          </a:p>
        </p:txBody>
      </p:sp>
    </p:spTree>
    <p:extLst>
      <p:ext uri="{BB962C8B-B14F-4D97-AF65-F5344CB8AC3E}">
        <p14:creationId xmlns:p14="http://schemas.microsoft.com/office/powerpoint/2010/main" val="234910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baseline="30000" dirty="0">
                <a:solidFill>
                  <a:schemeClr val="tx1"/>
                </a:solidFill>
                <a:latin typeface="+mn-lt"/>
                <a:ea typeface="+mn-ea"/>
                <a:cs typeface="+mn-cs"/>
              </a:rPr>
              <a:t>Saying No</a:t>
            </a:r>
            <a:r>
              <a:rPr lang="en-GB" sz="1200" b="0" i="0" u="none" strike="noStrike" kern="1200" baseline="30000" dirty="0">
                <a:solidFill>
                  <a:schemeClr val="tx1"/>
                </a:solidFill>
                <a:latin typeface="+mn-lt"/>
                <a:ea typeface="+mn-ea"/>
                <a:cs typeface="+mn-cs"/>
              </a:rPr>
              <a:t>  Use the traffic light cards in the resource pack or the picture scenarios online or to drive a discussion about safe and unsafe ways to drinks and decisions that may need to be made. </a:t>
            </a:r>
          </a:p>
          <a:p>
            <a:pPr rtl="0"/>
            <a:r>
              <a:rPr lang="en-GB" sz="1200" b="0" i="0" u="none" strike="noStrike" kern="1200" baseline="30000" dirty="0">
                <a:solidFill>
                  <a:schemeClr val="tx1"/>
                </a:solidFill>
                <a:latin typeface="+mn-lt"/>
                <a:ea typeface="+mn-ea"/>
                <a:cs typeface="+mn-cs"/>
              </a:rPr>
              <a:t>Using the traffic light scale, ask pupils to judge whether the situation is very risky (red), risky (orange) or safe (green). Alternatively,  use the emoji cards in the resource pack or from the emoji sheet online</a:t>
            </a:r>
          </a:p>
          <a:p>
            <a:pPr rtl="0"/>
            <a:endParaRPr lang="en-GB" sz="1200" b="0" i="0" u="none" strike="noStrike" kern="1200" baseline="30000" dirty="0">
              <a:solidFill>
                <a:schemeClr val="tx1"/>
              </a:solidFill>
              <a:latin typeface="+mn-lt"/>
              <a:ea typeface="+mn-ea"/>
              <a:cs typeface="+mn-cs"/>
            </a:endParaRPr>
          </a:p>
          <a:p>
            <a:pPr rtl="0"/>
            <a:r>
              <a:rPr lang="en-GB" sz="1200" b="0" i="0" u="none" strike="noStrike" kern="1200" baseline="30000" dirty="0">
                <a:solidFill>
                  <a:schemeClr val="tx1"/>
                </a:solidFill>
                <a:latin typeface="+mn-lt"/>
                <a:ea typeface="+mn-ea"/>
                <a:cs typeface="+mn-cs"/>
              </a:rPr>
              <a:t>The purpose of this activity is to empower the participants to feel able to give a No answer without it being aggressive or passive.</a:t>
            </a:r>
          </a:p>
          <a:p>
            <a:pPr rtl="0"/>
            <a:endParaRPr lang="en-GB" sz="1200" b="0" i="0" u="none" strike="noStrike" kern="1200" baseline="30000" dirty="0">
              <a:solidFill>
                <a:schemeClr val="tx1"/>
              </a:solidFill>
              <a:latin typeface="+mn-lt"/>
              <a:ea typeface="+mn-ea"/>
              <a:cs typeface="+mn-cs"/>
            </a:endParaRPr>
          </a:p>
          <a:p>
            <a:pPr rtl="0"/>
            <a:r>
              <a:rPr lang="en-GB" sz="1200" b="0" i="0" u="none" strike="noStrike" kern="1200" baseline="30000" dirty="0">
                <a:solidFill>
                  <a:schemeClr val="tx1"/>
                </a:solidFill>
                <a:latin typeface="+mn-lt"/>
                <a:ea typeface="+mn-ea"/>
                <a:cs typeface="+mn-cs"/>
              </a:rPr>
              <a:t>This is an important skill to be able to resist pressure to drink alcohol.</a:t>
            </a:r>
          </a:p>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25</a:t>
            </a:fld>
            <a:endParaRPr lang="en-GB"/>
          </a:p>
        </p:txBody>
      </p:sp>
    </p:spTree>
    <p:extLst>
      <p:ext uri="{BB962C8B-B14F-4D97-AF65-F5344CB8AC3E}">
        <p14:creationId xmlns:p14="http://schemas.microsoft.com/office/powerpoint/2010/main" val="183218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27</a:t>
            </a:fld>
            <a:endParaRPr lang="en-GB"/>
          </a:p>
        </p:txBody>
      </p:sp>
    </p:spTree>
    <p:extLst>
      <p:ext uri="{BB962C8B-B14F-4D97-AF65-F5344CB8AC3E}">
        <p14:creationId xmlns:p14="http://schemas.microsoft.com/office/powerpoint/2010/main" val="255160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Alcohol travels around the body in water. The female body has more body fat and less water than the male body, so alcohol has less water to spread out in. Therefore, women tend to get drunk faster than men when drinking a similar amount of alcohol.</a:t>
            </a:r>
          </a:p>
          <a:p>
            <a:endParaRPr lang="en-US" dirty="0">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28</a:t>
            </a:fld>
            <a:endParaRPr lang="en-GB"/>
          </a:p>
        </p:txBody>
      </p:sp>
    </p:spTree>
    <p:extLst>
      <p:ext uri="{BB962C8B-B14F-4D97-AF65-F5344CB8AC3E}">
        <p14:creationId xmlns:p14="http://schemas.microsoft.com/office/powerpoint/2010/main" val="340503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TRUE</a:t>
            </a:r>
            <a:r>
              <a:rPr lang="en-US" dirty="0"/>
              <a:t> Someone who regularly drinks a lot of alcohol may have to drink more to get the same effect, and this can lead to addiction.</a:t>
            </a:r>
          </a:p>
          <a:p>
            <a:r>
              <a:rPr lang="en-US" dirty="0"/>
              <a:t>Being addicted to alcohol means someone feels that they need to drink and that they find it hard to stop drinking.</a:t>
            </a:r>
            <a:endParaRPr lang="en-US" dirty="0">
              <a:cs typeface="Calibri"/>
            </a:endParaRPr>
          </a:p>
          <a:p>
            <a:r>
              <a:rPr lang="en-US" dirty="0"/>
              <a:t>They may need a drink as soon as they wake up or feel they need to have a drink in the morning. If they aren’t able to drink alcohol they feel ill with withdrawal symptoms, such as sweating, shaking and nausea. These symptoms stops if they drink alcohol again.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29</a:t>
            </a:fld>
            <a:endParaRPr lang="en-GB"/>
          </a:p>
        </p:txBody>
      </p:sp>
    </p:spTree>
    <p:extLst>
      <p:ext uri="{BB962C8B-B14F-4D97-AF65-F5344CB8AC3E}">
        <p14:creationId xmlns:p14="http://schemas.microsoft.com/office/powerpoint/2010/main" val="275859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FALSE</a:t>
            </a:r>
            <a:r>
              <a:rPr lang="en-US" dirty="0"/>
              <a:t> After a few drinks someone may feel more relaxed for a while, but alcohol slows down a person’s thinking and changes the way they act. </a:t>
            </a:r>
          </a:p>
          <a:p>
            <a:r>
              <a:rPr lang="en-US" dirty="0"/>
              <a:t>It doesn’t matter what mood someone is in to start with, with a lot of alcohol, it’s possible that instead of getting happier, they could become angry, anxious or depressed.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30</a:t>
            </a:fld>
            <a:endParaRPr lang="en-GB"/>
          </a:p>
        </p:txBody>
      </p:sp>
    </p:spTree>
    <p:extLst>
      <p:ext uri="{BB962C8B-B14F-4D97-AF65-F5344CB8AC3E}">
        <p14:creationId xmlns:p14="http://schemas.microsoft.com/office/powerpoint/2010/main" val="356632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2</a:t>
            </a:fld>
            <a:endParaRPr lang="en-GB"/>
          </a:p>
        </p:txBody>
      </p:sp>
    </p:spTree>
    <p:extLst>
      <p:ext uri="{BB962C8B-B14F-4D97-AF65-F5344CB8AC3E}">
        <p14:creationId xmlns:p14="http://schemas.microsoft.com/office/powerpoint/2010/main" val="761391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TRUE</a:t>
            </a:r>
            <a:r>
              <a:rPr lang="en-US" dirty="0"/>
              <a:t> Alcohol affects judgement so after drinking alcohol, people tend to have fewer inhibitions and this can lead to risky behaviour. This can result in:</a:t>
            </a:r>
          </a:p>
          <a:p>
            <a:r>
              <a:rPr lang="en-US" dirty="0"/>
              <a:t>• An accident or injury</a:t>
            </a:r>
          </a:p>
          <a:p>
            <a:r>
              <a:rPr lang="en-US" dirty="0"/>
              <a:t>• Risky or unprotected sex</a:t>
            </a:r>
          </a:p>
          <a:p>
            <a:r>
              <a:rPr lang="en-US" dirty="0"/>
              <a:t>• Vulnerability to others</a:t>
            </a:r>
          </a:p>
          <a:p>
            <a:r>
              <a:rPr lang="en-US" dirty="0"/>
              <a:t>• Criminal damage or violence.</a:t>
            </a:r>
          </a:p>
          <a:p>
            <a:endParaRPr lang="en-US" dirty="0">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31</a:t>
            </a:fld>
            <a:endParaRPr lang="en-GB"/>
          </a:p>
        </p:txBody>
      </p:sp>
    </p:spTree>
    <p:extLst>
      <p:ext uri="{BB962C8B-B14F-4D97-AF65-F5344CB8AC3E}">
        <p14:creationId xmlns:p14="http://schemas.microsoft.com/office/powerpoint/2010/main" val="20445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TRUE </a:t>
            </a:r>
            <a:r>
              <a:rPr lang="en-US" dirty="0"/>
              <a:t> It is illegal for licensed premises to sell alcohol to anyone under 18 years old and the Police have powers to confiscate alcohol from under 18s in public spaces (e.g. on the street or in parks).</a:t>
            </a:r>
          </a:p>
          <a:p>
            <a:r>
              <a:rPr lang="en-US" dirty="0"/>
              <a:t>It is against the law for those under 18 to consume alcohol in a licensed premise, with the exception of 16 and 17 year-olds who are allowed to drink beer, wine or cider during a meal with adults (but they may not buy the alcohol themselves).</a:t>
            </a:r>
            <a:endParaRPr lang="en-US" dirty="0">
              <a:cs typeface="Calibri"/>
            </a:endParaRPr>
          </a:p>
          <a:p>
            <a:r>
              <a:rPr lang="en-US" dirty="0"/>
              <a:t>It is also illegal for an adult (aged 18 or over) to knowingly buy alcohol for someone under age - So if someone under 18 asked an older friend to buy alcohol for them, they’d be asking them to break the law.</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32</a:t>
            </a:fld>
            <a:endParaRPr lang="en-GB"/>
          </a:p>
        </p:txBody>
      </p:sp>
    </p:spTree>
    <p:extLst>
      <p:ext uri="{BB962C8B-B14F-4D97-AF65-F5344CB8AC3E}">
        <p14:creationId xmlns:p14="http://schemas.microsoft.com/office/powerpoint/2010/main" val="39949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1200" b="1" dirty="0"/>
              <a:t>TRUE. </a:t>
            </a:r>
            <a:r>
              <a:rPr lang="en-GB" sz="1200" dirty="0"/>
              <a:t>Drinking a lot of alcohol in a short space of time can increase some one’s risk of accidents and injury. Drinking a large amount can cause alcohol poisoning, leading to coma or even death.</a:t>
            </a:r>
          </a:p>
          <a:p>
            <a:pPr marL="0" indent="0">
              <a:lnSpc>
                <a:spcPct val="100000"/>
              </a:lnSpc>
              <a:buNone/>
            </a:pPr>
            <a:r>
              <a:rPr lang="en-GB" sz="1200" dirty="0"/>
              <a:t>In the UK, most young people drink responsibly, but for those aged 16-24, 16% of men (less than 1 in 5) consume more than 12 units on one occasion and 14% of women consume more than 9 units. This can lead to short term personal risks such as accidents and alcohol poisoning. 16%-20% of accidental deaths are alcohol-related and in 2018, 530 people died from alcohol poisoning in the UK.</a:t>
            </a:r>
          </a:p>
          <a:p>
            <a:pPr marL="0" indent="0">
              <a:lnSpc>
                <a:spcPct val="100000"/>
              </a:lnSpc>
              <a:buNone/>
            </a:pPr>
            <a:r>
              <a:rPr lang="en-GB" sz="1200" dirty="0"/>
              <a:t>Among adults in the UK  5% of all men (1 in 20) drink more than 50 units a week and 3% of women drink more than 35 units a week in the UK. Drinking at this level increases the risk of cancers (colon, breast, upper digestive tract), of heart disease and alcoholic liver diseases long-term. That’s why in 2018, 7,551 people died from an alcohol-related illness, mainly from alcoholic liver disease</a:t>
            </a:r>
            <a:r>
              <a:rPr lang="en-GB" sz="1100" dirty="0"/>
              <a:t>.</a:t>
            </a:r>
          </a:p>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34</a:t>
            </a:fld>
            <a:endParaRPr lang="en-GB"/>
          </a:p>
        </p:txBody>
      </p:sp>
    </p:spTree>
    <p:extLst>
      <p:ext uri="{BB962C8B-B14F-4D97-AF65-F5344CB8AC3E}">
        <p14:creationId xmlns:p14="http://schemas.microsoft.com/office/powerpoint/2010/main" val="2227250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Eating before drinking slows down the absorption of alcohol into the bloodstream and will stop someone from getting drunk as quickly - It also gives the liver more of a chance to break down the alcohol in the body, as alcohol is held in the stomach for longer.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It’s therefore a good idea to eat before drinking, but this doesn’t reduce the amount of alcohol or units that are consumed– so if someone drinks a lot, they’ll still get drunk.</a:t>
            </a:r>
          </a:p>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35</a:t>
            </a:fld>
            <a:endParaRPr lang="en-GB"/>
          </a:p>
        </p:txBody>
      </p:sp>
    </p:spTree>
    <p:extLst>
      <p:ext uri="{BB962C8B-B14F-4D97-AF65-F5344CB8AC3E}">
        <p14:creationId xmlns:p14="http://schemas.microsoft.com/office/powerpoint/2010/main" val="168167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tabLst>
                <a:tab pos="809625" algn="l"/>
              </a:tabLst>
            </a:pPr>
            <a:r>
              <a:rPr lang="en-US" b="1" dirty="0"/>
              <a:t>TRUE </a:t>
            </a:r>
            <a:r>
              <a:rPr lang="en-GB" dirty="0"/>
              <a:t>Drinking plenty of water and pacing – that is, alternating alcoholic drinks with non-alcoholic alternatives – slows down a person’s intake of alcohol as well as keeping the body hydrated. This in turn reduces the risk of drinking too much and getting a hangover the next day. </a:t>
            </a:r>
          </a:p>
          <a:p>
            <a:pPr marL="0" indent="0">
              <a:lnSpc>
                <a:spcPct val="100000"/>
              </a:lnSpc>
              <a:buNone/>
              <a:tabLst>
                <a:tab pos="809625" algn="l"/>
              </a:tabLst>
            </a:pPr>
            <a:r>
              <a:rPr lang="en-US" dirty="0"/>
              <a:t>Alternating with soft drinks will help save money and bars and clubs have to offer free tap water too!</a:t>
            </a:r>
            <a:endParaRPr lang="en-GB" dirty="0"/>
          </a:p>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36</a:t>
            </a:fld>
            <a:endParaRPr lang="en-GB"/>
          </a:p>
        </p:txBody>
      </p:sp>
    </p:spTree>
    <p:extLst>
      <p:ext uri="{BB962C8B-B14F-4D97-AF65-F5344CB8AC3E}">
        <p14:creationId xmlns:p14="http://schemas.microsoft.com/office/powerpoint/2010/main" val="337809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Hangovers can last for a lot longer than just the morning after. Advice for adults is that after a lot of alcohol has been consumed, they shouldn’t drink alcohol for another 48 hours. Hangovers are best avoided in the first place by limiting drinking to within the responsible guidelines, pacing drinks with non-alcoholic ones and eating before or when drinking or not drinking at all.</a:t>
            </a:r>
          </a:p>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37</a:t>
            </a:fld>
            <a:endParaRPr lang="en-GB"/>
          </a:p>
        </p:txBody>
      </p:sp>
    </p:spTree>
    <p:extLst>
      <p:ext uri="{BB962C8B-B14F-4D97-AF65-F5344CB8AC3E}">
        <p14:creationId xmlns:p14="http://schemas.microsoft.com/office/powerpoint/2010/main" val="264135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248B4-05AC-4B1A-992B-69771E8850E2}" type="slidenum">
              <a:rPr lang="en-GB" smtClean="0"/>
              <a:t>38</a:t>
            </a:fld>
            <a:endParaRPr lang="en-GB"/>
          </a:p>
        </p:txBody>
      </p:sp>
    </p:spTree>
    <p:extLst>
      <p:ext uri="{BB962C8B-B14F-4D97-AF65-F5344CB8AC3E}">
        <p14:creationId xmlns:p14="http://schemas.microsoft.com/office/powerpoint/2010/main" val="308398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25538"/>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8248B4-05AC-4B1A-992B-69771E8850E2}" type="slidenum">
              <a:rPr lang="en-GB" smtClean="0"/>
              <a:t>39</a:t>
            </a:fld>
            <a:endParaRPr lang="en-GB"/>
          </a:p>
        </p:txBody>
      </p:sp>
    </p:spTree>
    <p:extLst>
      <p:ext uri="{BB962C8B-B14F-4D97-AF65-F5344CB8AC3E}">
        <p14:creationId xmlns:p14="http://schemas.microsoft.com/office/powerpoint/2010/main" val="1311777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40</a:t>
            </a:fld>
            <a:endParaRPr lang="en-GB"/>
          </a:p>
        </p:txBody>
      </p:sp>
    </p:spTree>
    <p:extLst>
      <p:ext uri="{BB962C8B-B14F-4D97-AF65-F5344CB8AC3E}">
        <p14:creationId xmlns:p14="http://schemas.microsoft.com/office/powerpoint/2010/main" val="360120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8248B4-05AC-4B1A-992B-69771E8850E2}" type="slidenum">
              <a:rPr lang="en-GB" smtClean="0"/>
              <a:t>3</a:t>
            </a:fld>
            <a:endParaRPr lang="en-GB"/>
          </a:p>
        </p:txBody>
      </p:sp>
    </p:spTree>
    <p:extLst>
      <p:ext uri="{BB962C8B-B14F-4D97-AF65-F5344CB8AC3E}">
        <p14:creationId xmlns:p14="http://schemas.microsoft.com/office/powerpoint/2010/main" val="395656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30000" dirty="0">
                <a:solidFill>
                  <a:schemeClr val="tx1"/>
                </a:solidFill>
                <a:latin typeface="+mn-lt"/>
                <a:ea typeface="+mn-ea"/>
                <a:cs typeface="+mn-cs"/>
              </a:rPr>
              <a:t>The teacher can introduce the idea of three different types of  ‘No’ - ASSERTIVE, PASSIVE AND AGGRESSIVE - the printed cards (link) can help the participants to consider saying NO in these different ways. </a:t>
            </a:r>
          </a:p>
          <a:p>
            <a:pPr rtl="0"/>
            <a:r>
              <a:rPr lang="en-GB" sz="1200" b="0" i="0" u="none" strike="noStrike" kern="1200" baseline="30000" dirty="0">
                <a:solidFill>
                  <a:schemeClr val="tx1"/>
                </a:solidFill>
                <a:latin typeface="+mn-lt"/>
                <a:ea typeface="+mn-ea"/>
                <a:cs typeface="+mn-cs"/>
              </a:rPr>
              <a:t>The teacher can promote the Assertive one as being the best way to say No without being a push over or getting into a fight. </a:t>
            </a:r>
          </a:p>
          <a:p>
            <a:pPr rtl="0"/>
            <a:r>
              <a:rPr lang="en-GB" sz="1200" b="0" i="0" u="none" strike="noStrike" kern="1200" baseline="30000" dirty="0">
                <a:solidFill>
                  <a:schemeClr val="tx1"/>
                </a:solidFill>
                <a:latin typeface="+mn-lt"/>
                <a:ea typeface="+mn-ea"/>
                <a:cs typeface="+mn-cs"/>
              </a:rPr>
              <a:t>There are four good rules to remember when saying No. </a:t>
            </a:r>
          </a:p>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4</a:t>
            </a:fld>
            <a:endParaRPr lang="en-GB"/>
          </a:p>
        </p:txBody>
      </p:sp>
    </p:spTree>
    <p:extLst>
      <p:ext uri="{BB962C8B-B14F-4D97-AF65-F5344CB8AC3E}">
        <p14:creationId xmlns:p14="http://schemas.microsoft.com/office/powerpoint/2010/main" val="235794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30000" dirty="0">
                <a:solidFill>
                  <a:schemeClr val="tx1"/>
                </a:solidFill>
                <a:latin typeface="+mn-lt"/>
                <a:ea typeface="+mn-ea"/>
                <a:cs typeface="+mn-cs"/>
              </a:rPr>
              <a:t>The teacher can ask the students to practise these elements as a group or in pairs, suggesting simple scenarios to act out e.g. ‘give me your phone’</a:t>
            </a:r>
          </a:p>
          <a:p>
            <a:pPr rtl="0"/>
            <a:r>
              <a:rPr lang="en-GB" sz="1200" b="0" i="0" u="none" strike="noStrike" kern="1200" baseline="30000" dirty="0">
                <a:solidFill>
                  <a:schemeClr val="tx1"/>
                </a:solidFill>
                <a:latin typeface="+mn-lt"/>
                <a:ea typeface="+mn-ea"/>
                <a:cs typeface="+mn-cs"/>
              </a:rPr>
              <a:t>1 - Use the word NO</a:t>
            </a:r>
          </a:p>
          <a:p>
            <a:pPr rtl="0"/>
            <a:r>
              <a:rPr lang="en-GB" sz="1200" b="0" i="0" u="none" strike="noStrike" kern="1200" baseline="30000" dirty="0">
                <a:solidFill>
                  <a:schemeClr val="tx1"/>
                </a:solidFill>
                <a:latin typeface="+mn-lt"/>
                <a:ea typeface="+mn-ea"/>
                <a:cs typeface="+mn-cs"/>
              </a:rPr>
              <a:t>2 - Give Eye Contact </a:t>
            </a:r>
          </a:p>
          <a:p>
            <a:pPr rtl="0"/>
            <a:r>
              <a:rPr lang="en-GB" sz="1200" b="0" i="0" u="none" strike="noStrike" kern="1200" baseline="30000" dirty="0">
                <a:solidFill>
                  <a:schemeClr val="tx1"/>
                </a:solidFill>
                <a:latin typeface="+mn-lt"/>
                <a:ea typeface="+mn-ea"/>
                <a:cs typeface="+mn-cs"/>
              </a:rPr>
              <a:t>3 - Use a middle volume, no shouting</a:t>
            </a:r>
          </a:p>
          <a:p>
            <a:pPr rtl="0"/>
            <a:r>
              <a:rPr lang="en-GB" sz="1200" b="0" i="0" u="none" strike="noStrike" kern="1200" baseline="30000" dirty="0">
                <a:solidFill>
                  <a:schemeClr val="tx1"/>
                </a:solidFill>
                <a:latin typeface="+mn-lt"/>
                <a:ea typeface="+mn-ea"/>
                <a:cs typeface="+mn-cs"/>
              </a:rPr>
              <a:t>4  - Keep a serious face </a:t>
            </a:r>
          </a:p>
        </p:txBody>
      </p:sp>
      <p:sp>
        <p:nvSpPr>
          <p:cNvPr id="4" name="Slide Number Placeholder 3"/>
          <p:cNvSpPr>
            <a:spLocks noGrp="1"/>
          </p:cNvSpPr>
          <p:nvPr>
            <p:ph type="sldNum" sz="quarter" idx="10"/>
          </p:nvPr>
        </p:nvSpPr>
        <p:spPr/>
        <p:txBody>
          <a:bodyPr/>
          <a:lstStyle/>
          <a:p>
            <a:fld id="{426E4F1B-5712-4F40-8F22-D0F44C0A9FFB}" type="slidenum">
              <a:rPr lang="en-GB" smtClean="0"/>
              <a:pPr/>
              <a:t>7</a:t>
            </a:fld>
            <a:endParaRPr lang="en-GB"/>
          </a:p>
        </p:txBody>
      </p:sp>
    </p:spTree>
    <p:extLst>
      <p:ext uri="{BB962C8B-B14F-4D97-AF65-F5344CB8AC3E}">
        <p14:creationId xmlns:p14="http://schemas.microsoft.com/office/powerpoint/2010/main" val="233828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8</a:t>
            </a:fld>
            <a:endParaRPr lang="en-GB"/>
          </a:p>
        </p:txBody>
      </p:sp>
    </p:spTree>
    <p:extLst>
      <p:ext uri="{BB962C8B-B14F-4D97-AF65-F5344CB8AC3E}">
        <p14:creationId xmlns:p14="http://schemas.microsoft.com/office/powerpoint/2010/main" val="91925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baseline="30000" dirty="0">
                <a:solidFill>
                  <a:schemeClr val="tx1"/>
                </a:solidFill>
                <a:latin typeface="+mn-lt"/>
                <a:ea typeface="+mn-ea"/>
                <a:cs typeface="+mn-cs"/>
              </a:rPr>
              <a:t>The character says NO to scenarios about unsafe drinking</a:t>
            </a:r>
            <a:r>
              <a:rPr lang="en-GB" sz="1200" b="0" i="0" u="none" strike="noStrike" kern="1200" baseline="30000" dirty="0">
                <a:solidFill>
                  <a:schemeClr val="tx1"/>
                </a:solidFill>
                <a:latin typeface="+mn-lt"/>
                <a:ea typeface="+mn-ea"/>
                <a:cs typeface="+mn-cs"/>
              </a:rPr>
              <a:t>	</a:t>
            </a:r>
          </a:p>
          <a:p>
            <a:pPr rtl="0"/>
            <a:r>
              <a:rPr lang="en-GB" sz="1200" b="0" i="0" u="none" strike="noStrike" kern="1200" baseline="30000" dirty="0">
                <a:solidFill>
                  <a:schemeClr val="tx1"/>
                </a:solidFill>
                <a:latin typeface="+mn-lt"/>
                <a:ea typeface="+mn-ea"/>
                <a:cs typeface="+mn-cs"/>
              </a:rPr>
              <a:t>The characters, Mike or Emma can try saying NO to some of the unsafe drinking offers without being rude. </a:t>
            </a:r>
          </a:p>
          <a:p>
            <a:pPr rtl="0"/>
            <a:r>
              <a:rPr lang="en-GB" sz="1200" b="0" i="0" u="none" strike="noStrike" kern="1200" baseline="30000" dirty="0">
                <a:solidFill>
                  <a:schemeClr val="tx1"/>
                </a:solidFill>
                <a:latin typeface="+mn-lt"/>
                <a:ea typeface="+mn-ea"/>
                <a:cs typeface="+mn-cs"/>
              </a:rPr>
              <a:t>The teacher can role play the part of an aggressive person with the character of Emma or Mike being role played by the students. The character can say NO using the strategies already discussed to some suggested questions.</a:t>
            </a:r>
          </a:p>
          <a:p>
            <a:pPr rtl="0"/>
            <a:r>
              <a:rPr lang="en-GB" sz="1200" b="0" i="0" u="none" strike="noStrike" kern="1200" baseline="30000" dirty="0">
                <a:solidFill>
                  <a:schemeClr val="tx1"/>
                </a:solidFill>
                <a:latin typeface="+mn-lt"/>
                <a:ea typeface="+mn-ea"/>
                <a:cs typeface="+mn-cs"/>
              </a:rPr>
              <a:t>e.g.  Get me some cans from the shop. Have a shot, it’s only a laugh! Have a drink and give me a kiss! </a:t>
            </a:r>
          </a:p>
          <a:p>
            <a:pPr rtl="0"/>
            <a:r>
              <a:rPr lang="en-GB" sz="1200" b="0" i="0" u="none" strike="noStrike" kern="1200" baseline="30000" dirty="0">
                <a:solidFill>
                  <a:schemeClr val="tx1"/>
                </a:solidFill>
                <a:latin typeface="+mn-lt"/>
                <a:ea typeface="+mn-ea"/>
                <a:cs typeface="+mn-cs"/>
              </a:rPr>
              <a:t>Care will be taken to establish that this a role play and the teacher is playing a character too. </a:t>
            </a:r>
            <a:endParaRPr lang="en-US" dirty="0"/>
          </a:p>
        </p:txBody>
      </p:sp>
      <p:sp>
        <p:nvSpPr>
          <p:cNvPr id="4" name="Slide Number Placeholder 3"/>
          <p:cNvSpPr>
            <a:spLocks noGrp="1"/>
          </p:cNvSpPr>
          <p:nvPr>
            <p:ph type="sldNum" sz="quarter" idx="10"/>
          </p:nvPr>
        </p:nvSpPr>
        <p:spPr/>
        <p:txBody>
          <a:bodyPr/>
          <a:lstStyle/>
          <a:p>
            <a:fld id="{426E4F1B-5712-4F40-8F22-D0F44C0A9FFB}" type="slidenum">
              <a:rPr lang="en-GB" smtClean="0"/>
              <a:pPr/>
              <a:t>11</a:t>
            </a:fld>
            <a:endParaRPr lang="en-GB"/>
          </a:p>
        </p:txBody>
      </p:sp>
    </p:spTree>
    <p:extLst>
      <p:ext uri="{BB962C8B-B14F-4D97-AF65-F5344CB8AC3E}">
        <p14:creationId xmlns:p14="http://schemas.microsoft.com/office/powerpoint/2010/main" val="404073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www.talkaboutalcohol.com</a:t>
            </a:r>
            <a:r>
              <a:rPr lang="en-US"/>
              <a:t>/who-do-you-think-you-are-starter-level/</a:t>
            </a:r>
          </a:p>
        </p:txBody>
      </p:sp>
      <p:sp>
        <p:nvSpPr>
          <p:cNvPr id="4" name="Slide Number Placeholder 3"/>
          <p:cNvSpPr>
            <a:spLocks noGrp="1"/>
          </p:cNvSpPr>
          <p:nvPr>
            <p:ph type="sldNum" sz="quarter" idx="5"/>
          </p:nvPr>
        </p:nvSpPr>
        <p:spPr/>
        <p:txBody>
          <a:bodyPr/>
          <a:lstStyle/>
          <a:p>
            <a:fld id="{426E4F1B-5712-4F40-8F22-D0F44C0A9FFB}" type="slidenum">
              <a:rPr lang="en-GB" smtClean="0"/>
              <a:pPr/>
              <a:t>12</a:t>
            </a:fld>
            <a:endParaRPr lang="en-GB"/>
          </a:p>
        </p:txBody>
      </p:sp>
    </p:spTree>
    <p:extLst>
      <p:ext uri="{BB962C8B-B14F-4D97-AF65-F5344CB8AC3E}">
        <p14:creationId xmlns:p14="http://schemas.microsoft.com/office/powerpoint/2010/main" val="122379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13</a:t>
            </a:fld>
            <a:endParaRPr lang="en-GB"/>
          </a:p>
        </p:txBody>
      </p:sp>
    </p:spTree>
    <p:extLst>
      <p:ext uri="{BB962C8B-B14F-4D97-AF65-F5344CB8AC3E}">
        <p14:creationId xmlns:p14="http://schemas.microsoft.com/office/powerpoint/2010/main" val="19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742441" y="2367097"/>
            <a:ext cx="8420609"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C7C8-5867-4155-A6EC-1E8EB172A2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0D24-C285-4380-AE23-C42A274B5812}"/>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4" name="Footer Placeholder 3">
            <a:extLst>
              <a:ext uri="{FF2B5EF4-FFF2-40B4-BE49-F238E27FC236}">
                <a16:creationId xmlns:a16="http://schemas.microsoft.com/office/drawing/2014/main" id="{388C3153-0444-4732-92C5-891FC59C48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3B20A6-62DA-4936-B495-5403146846FF}"/>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307526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005E-E8ED-4FB4-A3BC-89241A70ED80}"/>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3" name="Footer Placeholder 2">
            <a:extLst>
              <a:ext uri="{FF2B5EF4-FFF2-40B4-BE49-F238E27FC236}">
                <a16:creationId xmlns:a16="http://schemas.microsoft.com/office/drawing/2014/main" id="{95565629-9F15-47CC-ADB0-4FF4A54F7A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AD7B27-BB01-4014-AD51-9A5EC1708FD2}"/>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47067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728B-C57B-4185-9192-36A74F15D0DC}"/>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DCB71F-09E9-4D3C-8176-B7070A7198A0}"/>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ED5180-1279-43E1-9186-2F4EBD63BA74}"/>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5C0C2-A821-41DD-A3BD-DDDDEF58C0E6}"/>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6" name="Footer Placeholder 5">
            <a:extLst>
              <a:ext uri="{FF2B5EF4-FFF2-40B4-BE49-F238E27FC236}">
                <a16:creationId xmlns:a16="http://schemas.microsoft.com/office/drawing/2014/main" id="{E7567205-E5B8-49FF-BF20-D67D699CDE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5F1DB-7BD5-4F04-A26C-F8D0B5F28DA1}"/>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41537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B72A-60DD-438D-B059-FF293A901DF4}"/>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278603-8C1B-4FC2-BC7C-79CF6DF714B3}"/>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3A64F8-60BD-4FE4-98AF-E5BB1809AB41}"/>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DAB11-BD68-4700-872B-58BED4511E3E}"/>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6" name="Footer Placeholder 5">
            <a:extLst>
              <a:ext uri="{FF2B5EF4-FFF2-40B4-BE49-F238E27FC236}">
                <a16:creationId xmlns:a16="http://schemas.microsoft.com/office/drawing/2014/main" id="{8B7C5573-13F9-4953-B165-180822657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C4E4E-4F71-4B57-AA7C-EA5EF1DC9316}"/>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348915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CDBF-1751-4AAF-AEAD-56880F2691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850BEB-1F63-4303-A0EB-91DFDA18D7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3E726E-D08C-4B08-A5FF-4BC04C9E23D9}"/>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D61A4F60-89D5-4D09-8F2C-24963AD20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7FAE3B-318E-44A3-A450-83EACF3295B1}"/>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45253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600E8-6105-49C0-A7DB-2C6D0D4475F7}"/>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6D8CE9-FE7B-4DC9-9C93-586E3E359185}"/>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F6D7A-1383-4FCB-BF00-9369EF8B7922}"/>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35F91AEB-3303-49C9-BF18-75C21E303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A1AF1E-4D6A-47D7-8E11-64700B4B239D}"/>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296463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742441" y="2367097"/>
            <a:ext cx="8420609"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5273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699" y="1300790"/>
            <a:ext cx="706060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422699" y="3886205"/>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742441" y="2367097"/>
            <a:ext cx="8420609"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443" y="828568"/>
            <a:ext cx="8410799"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742443" y="3657462"/>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742443" y="618522"/>
            <a:ext cx="8421116"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1391" y="2371018"/>
            <a:ext cx="3959698"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742444" y="3051017"/>
            <a:ext cx="414864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014913" y="3051017"/>
            <a:ext cx="4148138"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742443" y="618522"/>
            <a:ext cx="8421116"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742441" y="2367097"/>
            <a:ext cx="414864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014912" y="2367097"/>
            <a:ext cx="4148138"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742443" y="618522"/>
            <a:ext cx="8421116"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1391" y="2371018"/>
            <a:ext cx="3959698"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742444" y="3051017"/>
            <a:ext cx="414864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014913" y="3051017"/>
            <a:ext cx="4148138"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C7C8-5867-4155-A6EC-1E8EB172A2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0D24-C285-4380-AE23-C42A274B5812}"/>
              </a:ext>
            </a:extLst>
          </p:cNvPr>
          <p:cNvSpPr>
            <a:spLocks noGrp="1"/>
          </p:cNvSpPr>
          <p:nvPr>
            <p:ph type="dt" sz="half" idx="10"/>
          </p:nvPr>
        </p:nvSpPr>
        <p:spPr/>
        <p:txBody>
          <a:bodyPr/>
          <a:lstStyle/>
          <a:p>
            <a:fld id="{0C710C08-8715-4EDE-BD6F-C9C0A34F5BF4}" type="datetimeFigureOut">
              <a:rPr lang="en-GB" smtClean="0"/>
              <a:t>18/06/2021</a:t>
            </a:fld>
            <a:endParaRPr lang="en-GB" dirty="0"/>
          </a:p>
        </p:txBody>
      </p:sp>
      <p:sp>
        <p:nvSpPr>
          <p:cNvPr id="4" name="Footer Placeholder 3">
            <a:extLst>
              <a:ext uri="{FF2B5EF4-FFF2-40B4-BE49-F238E27FC236}">
                <a16:creationId xmlns:a16="http://schemas.microsoft.com/office/drawing/2014/main" id="{388C3153-0444-4732-92C5-891FC59C48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63B20A6-62DA-4936-B495-5403146846FF}"/>
              </a:ext>
            </a:extLst>
          </p:cNvPr>
          <p:cNvSpPr>
            <a:spLocks noGrp="1"/>
          </p:cNvSpPr>
          <p:nvPr>
            <p:ph type="sldNum" sz="quarter" idx="12"/>
          </p:nvPr>
        </p:nvSpPr>
        <p:spPr/>
        <p:txBody>
          <a:bodyPr/>
          <a:lstStyle/>
          <a:p>
            <a:fld id="{16502649-071B-4139-ABAF-064CFAD34D7A}" type="slidenum">
              <a:rPr lang="en-GB" smtClean="0"/>
              <a:t>‹#›</a:t>
            </a:fld>
            <a:endParaRPr lang="en-GB" dirty="0"/>
          </a:p>
        </p:txBody>
      </p:sp>
    </p:spTree>
    <p:extLst>
      <p:ext uri="{BB962C8B-B14F-4D97-AF65-F5344CB8AC3E}">
        <p14:creationId xmlns:p14="http://schemas.microsoft.com/office/powerpoint/2010/main" val="138136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6/18/21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7471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699" y="1300790"/>
            <a:ext cx="706060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422699" y="3886205"/>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pPr/>
              <a:t>6/18/21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120315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C955-BD79-49EF-A62E-D2ADD08A1D80}"/>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AF9AFB-440E-42EB-9314-D11276C02650}"/>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5E7086-2D57-4D75-9B4E-847AA4404A34}"/>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11697DC0-07C0-446B-9A2A-9B156CCE8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0CAB8-0870-4FCA-9C40-DE265FBFDB70}"/>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61816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BB3-6F0A-4C4D-B7B1-421C34FC99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9C810-86D8-4796-A2F2-6463CECEE6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9782D2-BDB5-4E57-A725-FA523560F60A}"/>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A4196BA3-0ACB-4775-A199-CEB3C06B3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9568A-3B0D-4710-88B5-6AC3C3DF86F7}"/>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39539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0F5E-736A-4FF9-AB4B-3B60DBD448AA}"/>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86552-8E87-45E5-AF06-AEA8323D608D}"/>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C861B8-70CC-4FDE-9F76-0C85F6317433}"/>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174486D9-9A7C-47AA-9C46-3A8EA2AB8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C52A-7461-4EE6-93A2-9B34933AA666}"/>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72762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EC91-F61A-4DBB-9D30-3E5D833CF8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8BD065-15FB-4622-8607-E4A9815EE3E3}"/>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F249F7-0595-4D4B-9DB6-B47E573672DD}"/>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A67EE7-EAD3-419D-9018-E17E40E35BAB}"/>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6" name="Footer Placeholder 5">
            <a:extLst>
              <a:ext uri="{FF2B5EF4-FFF2-40B4-BE49-F238E27FC236}">
                <a16:creationId xmlns:a16="http://schemas.microsoft.com/office/drawing/2014/main" id="{72FFAD85-3583-4D86-8F6D-739D69EA41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66CADB-9B28-4728-9403-A0D0EFAF2D0F}"/>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6183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4E43-DA2D-4232-9DA1-B6E29DE71495}"/>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C0F1EC-64CC-487D-B314-6E4931101095}"/>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F29DB3-7EE8-469F-A8C6-AEB34277E19C}"/>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E5FE54-57C8-4852-9C9E-D51358329060}"/>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56EF46-5619-4738-A2FB-155DC1C6EE9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DB9049-B9D0-4C9A-807F-F0D8DA37564B}"/>
              </a:ext>
            </a:extLst>
          </p:cNvPr>
          <p:cNvSpPr>
            <a:spLocks noGrp="1"/>
          </p:cNvSpPr>
          <p:nvPr>
            <p:ph type="dt" sz="half" idx="10"/>
          </p:nvPr>
        </p:nvSpPr>
        <p:spPr/>
        <p:txBody>
          <a:bodyPr/>
          <a:lstStyle/>
          <a:p>
            <a:fld id="{0C710C08-8715-4EDE-BD6F-C9C0A34F5BF4}" type="datetimeFigureOut">
              <a:rPr lang="en-GB" smtClean="0"/>
              <a:t>18/06/2021</a:t>
            </a:fld>
            <a:endParaRPr lang="en-GB"/>
          </a:p>
        </p:txBody>
      </p:sp>
      <p:sp>
        <p:nvSpPr>
          <p:cNvPr id="8" name="Footer Placeholder 7">
            <a:extLst>
              <a:ext uri="{FF2B5EF4-FFF2-40B4-BE49-F238E27FC236}">
                <a16:creationId xmlns:a16="http://schemas.microsoft.com/office/drawing/2014/main" id="{AE467345-01FA-4FFC-9E7C-71A17E1244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08D213-AC1D-43D0-B6D5-AA4EE2457342}"/>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2935357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742443" y="618522"/>
            <a:ext cx="8421116"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442" y="2367098"/>
            <a:ext cx="8421117"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38974" y="5883280"/>
            <a:ext cx="222885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6/18/21</a:t>
            </a:fld>
            <a:endParaRPr lang="en-US" dirty="0"/>
          </a:p>
        </p:txBody>
      </p:sp>
      <p:sp>
        <p:nvSpPr>
          <p:cNvPr id="5" name="Footer Placeholder 4"/>
          <p:cNvSpPr>
            <a:spLocks noGrp="1"/>
          </p:cNvSpPr>
          <p:nvPr>
            <p:ph type="ftr" sz="quarter" idx="3"/>
          </p:nvPr>
        </p:nvSpPr>
        <p:spPr>
          <a:xfrm>
            <a:off x="742444" y="5883280"/>
            <a:ext cx="5421721"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42636" y="5883280"/>
            <a:ext cx="62092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2D8E8-8D31-4586-86F1-6F1259191C4D}"/>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0BE944-48A8-4580-A988-31E46EA73D6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5AF39-10C8-4B95-84DC-DBD7453C07CA}"/>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10C08-8715-4EDE-BD6F-C9C0A34F5BF4}" type="datetimeFigureOut">
              <a:rPr lang="en-GB" smtClean="0"/>
              <a:t>18/06/2021</a:t>
            </a:fld>
            <a:endParaRPr lang="en-GB"/>
          </a:p>
        </p:txBody>
      </p:sp>
      <p:sp>
        <p:nvSpPr>
          <p:cNvPr id="5" name="Footer Placeholder 4">
            <a:extLst>
              <a:ext uri="{FF2B5EF4-FFF2-40B4-BE49-F238E27FC236}">
                <a16:creationId xmlns:a16="http://schemas.microsoft.com/office/drawing/2014/main" id="{EA2E0D9B-79CE-44F4-94ED-5C2C7D6C4CE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81FBAA-E1CA-481C-82DC-7DA964229A5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02649-071B-4139-ABAF-064CFAD34D7A}" type="slidenum">
              <a:rPr lang="en-GB" smtClean="0"/>
              <a:t>‹#›</a:t>
            </a:fld>
            <a:endParaRPr lang="en-GB"/>
          </a:p>
        </p:txBody>
      </p:sp>
    </p:spTree>
    <p:extLst>
      <p:ext uri="{BB962C8B-B14F-4D97-AF65-F5344CB8AC3E}">
        <p14:creationId xmlns:p14="http://schemas.microsoft.com/office/powerpoint/2010/main" val="28533927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8">
            <a:alphaModFix/>
            <a:extLst>
              <a:ext uri="{28A0092B-C50C-407E-A947-70E740481C1C}">
                <a14:useLocalDpi xmlns:a14="http://schemas.microsoft.com/office/drawing/2010/main"/>
              </a:ext>
            </a:extLst>
          </a:blip>
          <a:srcRect/>
          <a:stretch>
            <a:fillRect/>
          </a:stretch>
        </p:blipFill>
        <p:spPr bwMode="auto">
          <a:xfrm>
            <a:off x="1" y="-1"/>
            <a:ext cx="9906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742443" y="618522"/>
            <a:ext cx="8421116"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442" y="2367098"/>
            <a:ext cx="8421117"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38974" y="5883280"/>
            <a:ext cx="222885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6/18/21</a:t>
            </a:fld>
            <a:endParaRPr lang="en-US" dirty="0"/>
          </a:p>
        </p:txBody>
      </p:sp>
      <p:sp>
        <p:nvSpPr>
          <p:cNvPr id="5" name="Footer Placeholder 4"/>
          <p:cNvSpPr>
            <a:spLocks noGrp="1"/>
          </p:cNvSpPr>
          <p:nvPr>
            <p:ph type="ftr" sz="quarter" idx="3"/>
          </p:nvPr>
        </p:nvSpPr>
        <p:spPr>
          <a:xfrm>
            <a:off x="742444" y="5883280"/>
            <a:ext cx="5421721"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42636" y="5883280"/>
            <a:ext cx="62092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81" y="0"/>
            <a:ext cx="9936515" cy="5664200"/>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1380" y="5709827"/>
            <a:ext cx="1742339" cy="1148234"/>
          </a:xfrm>
          <a:prstGeom prst="rect">
            <a:avLst/>
          </a:prstGeom>
        </p:spPr>
      </p:pic>
      <p:sp>
        <p:nvSpPr>
          <p:cNvPr id="4" name="Title 1"/>
          <p:cNvSpPr txBox="1">
            <a:spLocks/>
          </p:cNvSpPr>
          <p:nvPr/>
        </p:nvSpPr>
        <p:spPr>
          <a:xfrm>
            <a:off x="463138" y="938151"/>
            <a:ext cx="8882743" cy="2888798"/>
          </a:xfrm>
          <a:prstGeom prst="rect">
            <a:avLst/>
          </a:prstGeom>
          <a:no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70000"/>
              </a:lnSpc>
              <a:spcBef>
                <a:spcPts val="1200"/>
              </a:spcBef>
            </a:pPr>
            <a:br>
              <a:rPr lang="en-GB" dirty="0"/>
            </a:br>
            <a:br>
              <a:rPr lang="en-GB" dirty="0"/>
            </a:br>
            <a:r>
              <a:rPr lang="en-GB" sz="8600" b="1" spc="120" dirty="0">
                <a:solidFill>
                  <a:schemeClr val="bg1"/>
                </a:solidFill>
                <a:latin typeface="Arial" panose="020B0604020202020204" pitchFamily="34" charset="0"/>
                <a:cs typeface="Arial" panose="020B0604020202020204" pitchFamily="34" charset="0"/>
              </a:rPr>
              <a:t>Talk about alcohol</a:t>
            </a:r>
            <a:br>
              <a:rPr lang="en-GB" sz="17200" b="1" spc="120" dirty="0">
                <a:solidFill>
                  <a:schemeClr val="bg1"/>
                </a:solidFill>
                <a:latin typeface="Arial" panose="020B0604020202020204" pitchFamily="34" charset="0"/>
                <a:cs typeface="Arial" panose="020B0604020202020204" pitchFamily="34" charset="0"/>
              </a:rPr>
            </a:br>
            <a:r>
              <a:rPr lang="en-GB" sz="7400" cap="none" spc="120" dirty="0">
                <a:solidFill>
                  <a:schemeClr val="bg1"/>
                </a:solidFill>
                <a:latin typeface="Arial" panose="020B0604020202020204" pitchFamily="34" charset="0"/>
                <a:cs typeface="Arial" panose="020B0604020202020204" pitchFamily="34" charset="0"/>
              </a:rPr>
              <a:t>Do you feel confident saying ‘yes’ or ‘no’?</a:t>
            </a:r>
            <a:br>
              <a:rPr lang="en-GB" sz="7400" cap="none" spc="120" dirty="0">
                <a:solidFill>
                  <a:schemeClr val="bg1"/>
                </a:solidFill>
                <a:latin typeface="Arial" panose="020B0604020202020204" pitchFamily="34" charset="0"/>
                <a:cs typeface="Arial" panose="020B0604020202020204" pitchFamily="34" charset="0"/>
              </a:rPr>
            </a:br>
            <a:r>
              <a:rPr lang="en-GB" sz="7400" cap="none" spc="120" dirty="0">
                <a:solidFill>
                  <a:schemeClr val="bg1"/>
                </a:solidFill>
                <a:latin typeface="Arial" panose="020B0604020202020204" pitchFamily="34" charset="0"/>
                <a:cs typeface="Arial" panose="020B0604020202020204" pitchFamily="34" charset="0"/>
              </a:rPr>
              <a:t>What is consent?</a:t>
            </a:r>
            <a:br>
              <a:rPr lang="en-GB" sz="7200" cap="none" spc="120" dirty="0">
                <a:solidFill>
                  <a:schemeClr val="bg1"/>
                </a:solidFill>
                <a:latin typeface="Arial" panose="020B0604020202020204" pitchFamily="34" charset="0"/>
                <a:cs typeface="Arial" panose="020B0604020202020204" pitchFamily="34" charset="0"/>
              </a:rPr>
            </a:br>
            <a:r>
              <a:rPr lang="en-GB" dirty="0"/>
              <a:t> </a:t>
            </a:r>
          </a:p>
        </p:txBody>
      </p:sp>
      <p:pic>
        <p:nvPicPr>
          <p:cNvPr id="5" name="Picture 4" descr="Graphical user interface, text&#10;&#10;Description automatically generated">
            <a:extLst>
              <a:ext uri="{FF2B5EF4-FFF2-40B4-BE49-F238E27FC236}">
                <a16:creationId xmlns:a16="http://schemas.microsoft.com/office/drawing/2014/main" id="{7AADF0DE-E54A-E94D-A6E8-F025400E2460}"/>
              </a:ext>
            </a:extLst>
          </p:cNvPr>
          <p:cNvPicPr>
            <a:picLocks noChangeAspect="1"/>
          </p:cNvPicPr>
          <p:nvPr/>
        </p:nvPicPr>
        <p:blipFill>
          <a:blip r:embed="rId4"/>
          <a:stretch>
            <a:fillRect/>
          </a:stretch>
        </p:blipFill>
        <p:spPr>
          <a:xfrm>
            <a:off x="8058258" y="5771447"/>
            <a:ext cx="1663482" cy="945160"/>
          </a:xfrm>
          <a:prstGeom prst="rect">
            <a:avLst/>
          </a:prstGeom>
        </p:spPr>
      </p:pic>
    </p:spTree>
    <p:extLst>
      <p:ext uri="{BB962C8B-B14F-4D97-AF65-F5344CB8AC3E}">
        <p14:creationId xmlns:p14="http://schemas.microsoft.com/office/powerpoint/2010/main" val="4482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098155" y="1591294"/>
            <a:ext cx="3679173" cy="3454036"/>
          </a:xfrm>
          <a:prstGeom prst="rect">
            <a:avLst/>
          </a:prstGeom>
        </p:spPr>
      </p:pic>
      <p:sp>
        <p:nvSpPr>
          <p:cNvPr id="4" name="TextBox 3"/>
          <p:cNvSpPr txBox="1"/>
          <p:nvPr/>
        </p:nvSpPr>
        <p:spPr>
          <a:xfrm>
            <a:off x="2920047" y="4741377"/>
            <a:ext cx="4853224" cy="138499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200000"/>
              </a:lnSpc>
            </a:pPr>
            <a:r>
              <a:rPr lang="en-GB" sz="3200" spc="120" dirty="0">
                <a:solidFill>
                  <a:schemeClr val="tx1"/>
                </a:solidFill>
                <a:latin typeface="Arial" panose="020B0604020202020204" pitchFamily="34" charset="0"/>
                <a:cs typeface="Arial" panose="020B0604020202020204" pitchFamily="34" charset="0"/>
              </a:rPr>
              <a:t>Keep a serious face</a:t>
            </a:r>
            <a:endParaRPr lang="en-US" sz="3200" spc="120" dirty="0">
              <a:solidFill>
                <a:schemeClr val="tx1"/>
              </a:solidFill>
              <a:latin typeface="Arial" panose="020B0604020202020204" pitchFamily="34" charset="0"/>
              <a:cs typeface="Arial" panose="020B0604020202020204" pitchFamily="34" charset="0"/>
            </a:endParaRPr>
          </a:p>
          <a:p>
            <a:endParaRPr lang="en-US" sz="2000" dirty="0"/>
          </a:p>
        </p:txBody>
      </p:sp>
      <p:sp>
        <p:nvSpPr>
          <p:cNvPr id="7" name="Rectangle 6">
            <a:extLst>
              <a:ext uri="{FF2B5EF4-FFF2-40B4-BE49-F238E27FC236}">
                <a16:creationId xmlns:a16="http://schemas.microsoft.com/office/drawing/2014/main" id="{857398D9-361F-204F-9EFD-9398B8983932}"/>
              </a:ext>
            </a:extLst>
          </p:cNvPr>
          <p:cNvSpPr/>
          <p:nvPr/>
        </p:nvSpPr>
        <p:spPr>
          <a:xfrm>
            <a:off x="-30515" y="-283357"/>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0ECDBD5-8B79-3445-A8A6-B256707D3FF9}"/>
              </a:ext>
            </a:extLst>
          </p:cNvPr>
          <p:cNvSpPr txBox="1">
            <a:spLocks/>
          </p:cNvSpPr>
          <p:nvPr/>
        </p:nvSpPr>
        <p:spPr>
          <a:xfrm>
            <a:off x="727183" y="78559"/>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Assertiveness</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FC8CAADE-C750-1C4B-BE39-4AC13DF43E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1" name="Picture 10" descr="A picture containing text, clipart&#10;&#10;Description automatically generated">
            <a:extLst>
              <a:ext uri="{FF2B5EF4-FFF2-40B4-BE49-F238E27FC236}">
                <a16:creationId xmlns:a16="http://schemas.microsoft.com/office/drawing/2014/main" id="{E0929CE0-2BFD-E24D-9FB9-DB220AF98347}"/>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8B4EAA56-05CA-E54E-AA98-06E1786887B6}"/>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10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18432-A5B5-EB4D-A62C-A7D4C53A215A}"/>
              </a:ext>
            </a:extLst>
          </p:cNvPr>
          <p:cNvSpPr/>
          <p:nvPr/>
        </p:nvSpPr>
        <p:spPr>
          <a:xfrm>
            <a:off x="-30515" y="-1"/>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003" y="89274"/>
            <a:ext cx="9642763" cy="1264550"/>
          </a:xfrm>
        </p:spPr>
        <p:txBody>
          <a:bodyPr>
            <a:normAutofit/>
          </a:bodyPr>
          <a:lstStyle/>
          <a:p>
            <a:r>
              <a:rPr lang="en-US" sz="3200" b="1" cap="none" dirty="0">
                <a:solidFill>
                  <a:schemeClr val="bg1"/>
                </a:solidFill>
                <a:latin typeface="Arial" panose="020B0604020202020204" pitchFamily="34" charset="0"/>
                <a:cs typeface="Arial" panose="020B0604020202020204" pitchFamily="34" charset="0"/>
              </a:rPr>
              <a:t>Let’s practice with Mike and Emma </a:t>
            </a:r>
            <a:br>
              <a:rPr lang="en-US" sz="3200" b="1" cap="none" dirty="0">
                <a:solidFill>
                  <a:schemeClr val="bg1"/>
                </a:solidFill>
                <a:latin typeface="Arial" panose="020B0604020202020204" pitchFamily="34" charset="0"/>
                <a:cs typeface="Arial" panose="020B0604020202020204" pitchFamily="34" charset="0"/>
              </a:rPr>
            </a:br>
            <a:r>
              <a:rPr lang="en-US" sz="3200" b="1" cap="none" dirty="0">
                <a:solidFill>
                  <a:schemeClr val="bg1"/>
                </a:solidFill>
                <a:latin typeface="Arial" panose="020B0604020202020204" pitchFamily="34" charset="0"/>
                <a:cs typeface="Arial" panose="020B0604020202020204" pitchFamily="34" charset="0"/>
              </a:rPr>
              <a:t>ways of saying ‘no’</a:t>
            </a:r>
          </a:p>
        </p:txBody>
      </p:sp>
      <p:pic>
        <p:nvPicPr>
          <p:cNvPr id="6" name="Picture 5"/>
          <p:cNvPicPr>
            <a:picLocks noChangeAspect="1"/>
          </p:cNvPicPr>
          <p:nvPr/>
        </p:nvPicPr>
        <p:blipFill rotWithShape="1">
          <a:blip r:embed="rId3"/>
          <a:srcRect t="3494"/>
          <a:stretch/>
        </p:blipFill>
        <p:spPr>
          <a:xfrm>
            <a:off x="1132652" y="1759184"/>
            <a:ext cx="2611496" cy="4377267"/>
          </a:xfrm>
          <a:prstGeom prst="rect">
            <a:avLst/>
          </a:prstGeom>
        </p:spPr>
      </p:pic>
      <p:sp>
        <p:nvSpPr>
          <p:cNvPr id="7" name="Rectangle 6">
            <a:extLst>
              <a:ext uri="{FF2B5EF4-FFF2-40B4-BE49-F238E27FC236}">
                <a16:creationId xmlns:a16="http://schemas.microsoft.com/office/drawing/2014/main" id="{BBD4EBD5-48CE-7040-9F1F-F46692323433}"/>
              </a:ext>
            </a:extLst>
          </p:cNvPr>
          <p:cNvSpPr/>
          <p:nvPr/>
        </p:nvSpPr>
        <p:spPr>
          <a:xfrm>
            <a:off x="0" y="1287972"/>
            <a:ext cx="10012713" cy="6998559"/>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F61933B4-296B-FB4A-A77A-BE411F3A6A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9E086378-193D-5045-80BC-68E37B5892FE}"/>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355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10;&#10;Description automatically generated">
            <a:extLst>
              <a:ext uri="{FF2B5EF4-FFF2-40B4-BE49-F238E27FC236}">
                <a16:creationId xmlns:a16="http://schemas.microsoft.com/office/drawing/2014/main" id="{4D653C56-A631-4B58-83EC-AC273FC01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text&#10;&#10;Description automatically generated">
            <a:extLst>
              <a:ext uri="{FF2B5EF4-FFF2-40B4-BE49-F238E27FC236}">
                <a16:creationId xmlns:a16="http://schemas.microsoft.com/office/drawing/2014/main" id="{2EA2D349-F609-43A2-9DDA-116BEB21EFB9}"/>
              </a:ext>
            </a:extLst>
          </p:cNvPr>
          <p:cNvPicPr>
            <a:picLocks noChangeAspect="1"/>
          </p:cNvPicPr>
          <p:nvPr/>
        </p:nvPicPr>
        <p:blipFill>
          <a:blip r:embed="rId4"/>
          <a:stretch>
            <a:fillRect/>
          </a:stretch>
        </p:blipFill>
        <p:spPr>
          <a:xfrm>
            <a:off x="8190441" y="5869283"/>
            <a:ext cx="1340021" cy="761376"/>
          </a:xfrm>
          <a:prstGeom prst="rect">
            <a:avLst/>
          </a:prstGeom>
        </p:spPr>
      </p:pic>
      <p:sp>
        <p:nvSpPr>
          <p:cNvPr id="7" name="TextBox 6">
            <a:extLst>
              <a:ext uri="{FF2B5EF4-FFF2-40B4-BE49-F238E27FC236}">
                <a16:creationId xmlns:a16="http://schemas.microsoft.com/office/drawing/2014/main" id="{56124296-DDB2-4645-83BA-395713A937C7}"/>
              </a:ext>
            </a:extLst>
          </p:cNvPr>
          <p:cNvSpPr txBox="1"/>
          <p:nvPr/>
        </p:nvSpPr>
        <p:spPr>
          <a:xfrm>
            <a:off x="4185249" y="263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Optional activity</a:t>
            </a:r>
          </a:p>
        </p:txBody>
      </p:sp>
      <p:sp>
        <p:nvSpPr>
          <p:cNvPr id="8" name="Rectangle 7">
            <a:extLst>
              <a:ext uri="{FF2B5EF4-FFF2-40B4-BE49-F238E27FC236}">
                <a16:creationId xmlns:a16="http://schemas.microsoft.com/office/drawing/2014/main" id="{EE3000D4-2F44-4D01-A28D-96E8C4D5FBAA}"/>
              </a:ext>
            </a:extLst>
          </p:cNvPr>
          <p:cNvSpPr/>
          <p:nvPr/>
        </p:nvSpPr>
        <p:spPr>
          <a:xfrm>
            <a:off x="-16138" y="-7189"/>
            <a:ext cx="9936515" cy="1118795"/>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5F2F37-933B-46C5-AFD9-EF0F89447326}"/>
              </a:ext>
            </a:extLst>
          </p:cNvPr>
          <p:cNvSpPr txBox="1">
            <a:spLocks/>
          </p:cNvSpPr>
          <p:nvPr/>
        </p:nvSpPr>
        <p:spPr>
          <a:xfrm>
            <a:off x="699162" y="221866"/>
            <a:ext cx="8406739" cy="575359"/>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3200" b="1" cap="none" spc="120" dirty="0">
                <a:solidFill>
                  <a:schemeClr val="bg1"/>
                </a:solidFill>
                <a:latin typeface="Arial"/>
                <a:ea typeface="+mj-lt"/>
                <a:cs typeface="+mj-lt"/>
              </a:rPr>
              <a:t>Are you a good friend?(optional)</a:t>
            </a:r>
            <a:endParaRPr lang="en-US" sz="3200" b="1" cap="none" spc="120" dirty="0">
              <a:solidFill>
                <a:schemeClr val="bg1"/>
              </a:solidFill>
              <a:latin typeface="Arial" panose="020B0604020202020204" pitchFamily="34" charset="0"/>
              <a:cs typeface="Arial" panose="020B0604020202020204" pitchFamily="34" charset="0"/>
            </a:endParaRPr>
          </a:p>
        </p:txBody>
      </p:sp>
      <p:pic>
        <p:nvPicPr>
          <p:cNvPr id="13" name="Picture 13" descr="Graphical user interface&#10;&#10;Description automatically generated">
            <a:extLst>
              <a:ext uri="{FF2B5EF4-FFF2-40B4-BE49-F238E27FC236}">
                <a16:creationId xmlns:a16="http://schemas.microsoft.com/office/drawing/2014/main" id="{CAAF51C7-A859-4CB7-B94A-570235C0511D}"/>
              </a:ext>
            </a:extLst>
          </p:cNvPr>
          <p:cNvPicPr>
            <a:picLocks noChangeAspect="1"/>
          </p:cNvPicPr>
          <p:nvPr/>
        </p:nvPicPr>
        <p:blipFill>
          <a:blip r:embed="rId5"/>
          <a:stretch>
            <a:fillRect/>
          </a:stretch>
        </p:blipFill>
        <p:spPr>
          <a:xfrm>
            <a:off x="1421202" y="1300506"/>
            <a:ext cx="6894661" cy="4548129"/>
          </a:xfrm>
          <a:prstGeom prst="rect">
            <a:avLst/>
          </a:prstGeom>
        </p:spPr>
      </p:pic>
      <p:sp>
        <p:nvSpPr>
          <p:cNvPr id="10" name="Rectangle 9">
            <a:extLst>
              <a:ext uri="{FF2B5EF4-FFF2-40B4-BE49-F238E27FC236}">
                <a16:creationId xmlns:a16="http://schemas.microsoft.com/office/drawing/2014/main" id="{1054F73C-9A9B-F446-8988-701082F1FB35}"/>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29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of traffic lights"/>
          <p:cNvPicPr/>
          <p:nvPr/>
        </p:nvPicPr>
        <p:blipFill rotWithShape="1">
          <a:blip r:embed="rId3">
            <a:extLst>
              <a:ext uri="{28A0092B-C50C-407E-A947-70E740481C1C}">
                <a14:useLocalDpi xmlns:a14="http://schemas.microsoft.com/office/drawing/2010/main" val="0"/>
              </a:ext>
            </a:extLst>
          </a:blip>
          <a:srcRect l="14682" t="-267" r="20251" b="267"/>
          <a:stretch/>
        </p:blipFill>
        <p:spPr bwMode="auto">
          <a:xfrm>
            <a:off x="518426" y="1241655"/>
            <a:ext cx="1442031" cy="4594248"/>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897842267"/>
              </p:ext>
            </p:extLst>
          </p:nvPr>
        </p:nvGraphicFramePr>
        <p:xfrm>
          <a:off x="2145952" y="1557527"/>
          <a:ext cx="5573010" cy="5672686"/>
        </p:xfrm>
        <a:graphic>
          <a:graphicData uri="http://schemas.openxmlformats.org/drawingml/2006/table">
            <a:tbl>
              <a:tblPr firstRow="1" firstCol="1" bandRow="1">
                <a:tableStyleId>{5C22544A-7EE6-4342-B048-85BDC9FD1C3A}</a:tableStyleId>
              </a:tblPr>
              <a:tblGrid>
                <a:gridCol w="2298413">
                  <a:extLst>
                    <a:ext uri="{9D8B030D-6E8A-4147-A177-3AD203B41FA5}">
                      <a16:colId xmlns:a16="http://schemas.microsoft.com/office/drawing/2014/main" val="20000"/>
                    </a:ext>
                  </a:extLst>
                </a:gridCol>
                <a:gridCol w="3274597">
                  <a:extLst>
                    <a:ext uri="{9D8B030D-6E8A-4147-A177-3AD203B41FA5}">
                      <a16:colId xmlns:a16="http://schemas.microsoft.com/office/drawing/2014/main" val="20001"/>
                    </a:ext>
                  </a:extLst>
                </a:gridCol>
              </a:tblGrid>
              <a:tr h="5672686">
                <a:tc>
                  <a:txBody>
                    <a:bodyPr/>
                    <a:lstStyle/>
                    <a:p>
                      <a:pPr algn="l">
                        <a:lnSpc>
                          <a:spcPct val="100000"/>
                        </a:lnSpc>
                        <a:spcAft>
                          <a:spcPts val="0"/>
                        </a:spcAft>
                      </a:pPr>
                      <a:r>
                        <a:rPr lang="en-GB" sz="2800" spc="120" baseline="0" dirty="0">
                          <a:solidFill>
                            <a:schemeClr val="tx1"/>
                          </a:solidFill>
                          <a:effectLst/>
                          <a:latin typeface="Arial" panose="020B0604020202020204" pitchFamily="34" charset="0"/>
                          <a:cs typeface="Arial" panose="020B0604020202020204" pitchFamily="34" charset="0"/>
                        </a:rPr>
                        <a:t>Stop! No!</a:t>
                      </a:r>
                    </a:p>
                    <a:p>
                      <a:pPr algn="l">
                        <a:lnSpc>
                          <a:spcPct val="100000"/>
                        </a:lnSpc>
                        <a:spcBef>
                          <a:spcPts val="3000"/>
                        </a:spcBef>
                        <a:spcAft>
                          <a:spcPts val="0"/>
                        </a:spcAft>
                      </a:pPr>
                      <a:r>
                        <a:rPr lang="en-GB" sz="2800" spc="120" baseline="0" dirty="0">
                          <a:solidFill>
                            <a:schemeClr val="tx1"/>
                          </a:solidFill>
                          <a:effectLst/>
                          <a:latin typeface="Arial" panose="020B0604020202020204" pitchFamily="34" charset="0"/>
                          <a:cs typeface="Arial" panose="020B0604020202020204" pitchFamily="34" charset="0"/>
                        </a:rPr>
                        <a:t>                                                                     </a:t>
                      </a:r>
                    </a:p>
                    <a:p>
                      <a:pPr marL="0" lvl="0" indent="0" algn="l">
                        <a:lnSpc>
                          <a:spcPct val="100000"/>
                        </a:lnSpc>
                        <a:spcAft>
                          <a:spcPts val="0"/>
                        </a:spcAft>
                        <a:tabLst>
                          <a:tab pos="1946275" algn="l"/>
                        </a:tabLst>
                      </a:pPr>
                      <a:r>
                        <a:rPr lang="en-GB" sz="2800" spc="120" baseline="0" dirty="0">
                          <a:solidFill>
                            <a:schemeClr val="tx1"/>
                          </a:solidFill>
                          <a:effectLst/>
                          <a:latin typeface="Arial" panose="020B0604020202020204" pitchFamily="34" charset="0"/>
                          <a:cs typeface="Arial" panose="020B0604020202020204" pitchFamily="34" charset="0"/>
                        </a:rPr>
                        <a:t>Think and decide</a:t>
                      </a:r>
                    </a:p>
                    <a:p>
                      <a:pPr algn="l">
                        <a:lnSpc>
                          <a:spcPct val="100000"/>
                        </a:lnSpc>
                        <a:spcAft>
                          <a:spcPts val="0"/>
                        </a:spcAft>
                      </a:pPr>
                      <a:r>
                        <a:rPr lang="en-GB" sz="2800" spc="120" baseline="0" dirty="0">
                          <a:solidFill>
                            <a:schemeClr val="tx1"/>
                          </a:solidFill>
                          <a:effectLst/>
                          <a:latin typeface="Arial" panose="020B0604020202020204" pitchFamily="34" charset="0"/>
                          <a:cs typeface="Arial" panose="020B0604020202020204" pitchFamily="34" charset="0"/>
                        </a:rPr>
                        <a:t>                                                                      </a:t>
                      </a:r>
                    </a:p>
                    <a:p>
                      <a:pPr algn="l">
                        <a:lnSpc>
                          <a:spcPct val="100000"/>
                        </a:lnSpc>
                        <a:spcAft>
                          <a:spcPts val="0"/>
                        </a:spcAft>
                      </a:pPr>
                      <a:r>
                        <a:rPr lang="en-GB" sz="2800" spc="120" baseline="0" dirty="0">
                          <a:solidFill>
                            <a:schemeClr val="tx1"/>
                          </a:solidFill>
                          <a:effectLst/>
                          <a:latin typeface="Arial" panose="020B0604020202020204" pitchFamily="34" charset="0"/>
                          <a:cs typeface="Arial" panose="020B0604020202020204" pitchFamily="34" charset="0"/>
                        </a:rPr>
                        <a:t>OK, Yes! </a:t>
                      </a:r>
                    </a:p>
                    <a:p>
                      <a:pPr algn="l">
                        <a:lnSpc>
                          <a:spcPct val="100000"/>
                        </a:lnSpc>
                        <a:spcAft>
                          <a:spcPts val="0"/>
                        </a:spcAft>
                      </a:pPr>
                      <a:r>
                        <a:rPr lang="en-GB" sz="3200" dirty="0">
                          <a:solidFill>
                            <a:schemeClr val="tx1"/>
                          </a:solidFill>
                          <a:effectLst/>
                          <a:latin typeface="Arial" panose="020B0604020202020204" pitchFamily="34" charset="0"/>
                          <a:cs typeface="Arial" panose="020B0604020202020204" pitchFamily="34" charset="0"/>
                        </a:rPr>
                        <a:t> </a:t>
                      </a:r>
                      <a:endParaRPr lang="en-GB"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oFill/>
                  </a:tcPr>
                </a:tc>
                <a:tc>
                  <a:txBody>
                    <a:bodyPr/>
                    <a:lstStyle/>
                    <a:p>
                      <a:pPr marL="0" indent="0" algn="l">
                        <a:lnSpc>
                          <a:spcPct val="100000"/>
                        </a:lnSpc>
                        <a:spcAft>
                          <a:spcPts val="0"/>
                        </a:spcAft>
                        <a:tabLst>
                          <a:tab pos="534988" algn="l"/>
                        </a:tabLst>
                      </a:pPr>
                      <a:r>
                        <a:rPr lang="en-GB" sz="2000" b="0" spc="120" baseline="0" dirty="0">
                          <a:solidFill>
                            <a:schemeClr val="tx1"/>
                          </a:solidFill>
                          <a:effectLst/>
                          <a:latin typeface="Arial" panose="020B0604020202020204" pitchFamily="34" charset="0"/>
                          <a:cs typeface="Arial" panose="020B0604020202020204" pitchFamily="34" charset="0"/>
                        </a:rPr>
                        <a:t>Don’t rush. </a:t>
                      </a:r>
                    </a:p>
                    <a:p>
                      <a:pPr marL="0" indent="0" algn="l">
                        <a:lnSpc>
                          <a:spcPct val="100000"/>
                        </a:lnSpc>
                        <a:spcAft>
                          <a:spcPts val="0"/>
                        </a:spcAft>
                        <a:tabLst>
                          <a:tab pos="534988" algn="l"/>
                        </a:tabLst>
                      </a:pPr>
                      <a:r>
                        <a:rPr lang="en-GB" sz="2000" b="0" spc="120" baseline="0" dirty="0">
                          <a:solidFill>
                            <a:schemeClr val="tx1"/>
                          </a:solidFill>
                          <a:effectLst/>
                          <a:latin typeface="Arial" panose="020B0604020202020204" pitchFamily="34" charset="0"/>
                          <a:cs typeface="Arial" panose="020B0604020202020204" pitchFamily="34" charset="0"/>
                        </a:rPr>
                        <a:t>Say ‘No’ if you’re not happy.</a:t>
                      </a:r>
                    </a:p>
                    <a:p>
                      <a:pPr marL="0" indent="0" algn="l">
                        <a:lnSpc>
                          <a:spcPct val="100000"/>
                        </a:lnSpc>
                        <a:spcAft>
                          <a:spcPts val="0"/>
                        </a:spcAft>
                        <a:tabLst>
                          <a:tab pos="534988" algn="l"/>
                        </a:tabLst>
                      </a:pPr>
                      <a:r>
                        <a:rPr lang="en-GB" sz="2000" b="0" spc="120" baseline="0" dirty="0">
                          <a:solidFill>
                            <a:schemeClr val="tx1"/>
                          </a:solidFill>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600"/>
                        </a:spcBef>
                        <a:spcAft>
                          <a:spcPts val="0"/>
                        </a:spcAft>
                        <a:buClrTx/>
                        <a:buSzTx/>
                        <a:buFontTx/>
                        <a:buNone/>
                        <a:tabLst>
                          <a:tab pos="534988" algn="l"/>
                        </a:tabLst>
                        <a:defRPr/>
                      </a:pPr>
                      <a:r>
                        <a:rPr lang="en-GB" sz="2000" b="0" spc="120" baseline="0" dirty="0">
                          <a:solidFill>
                            <a:schemeClr val="tx1"/>
                          </a:solidFill>
                          <a:effectLst/>
                          <a:latin typeface="Arial" panose="020B0604020202020204" pitchFamily="34" charset="0"/>
                          <a:cs typeface="Arial" panose="020B0604020202020204" pitchFamily="34" charset="0"/>
                        </a:rPr>
                        <a:t>Is it safe? </a:t>
                      </a:r>
                    </a:p>
                    <a:p>
                      <a:pPr marL="0" marR="0" indent="0" algn="l" defTabSz="914400" rtl="0" eaLnBrk="1" fontAlgn="auto" latinLnBrk="0" hangingPunct="1">
                        <a:lnSpc>
                          <a:spcPct val="100000"/>
                        </a:lnSpc>
                        <a:spcBef>
                          <a:spcPts val="0"/>
                        </a:spcBef>
                        <a:spcAft>
                          <a:spcPts val="0"/>
                        </a:spcAft>
                        <a:buClrTx/>
                        <a:buSzTx/>
                        <a:buFontTx/>
                        <a:buNone/>
                        <a:tabLst>
                          <a:tab pos="534988" algn="l"/>
                        </a:tabLst>
                        <a:defRPr/>
                      </a:pPr>
                      <a:r>
                        <a:rPr lang="en-GB" sz="2000" b="0" spc="120" baseline="0" dirty="0">
                          <a:solidFill>
                            <a:schemeClr val="tx1"/>
                          </a:solidFill>
                          <a:effectLst/>
                          <a:latin typeface="Arial" panose="020B0604020202020204" pitchFamily="34" charset="0"/>
                          <a:cs typeface="Arial" panose="020B0604020202020204" pitchFamily="34" charset="0"/>
                        </a:rPr>
                        <a:t>Yes or No?</a:t>
                      </a:r>
                    </a:p>
                    <a:p>
                      <a:pPr marL="0" indent="0" algn="l">
                        <a:lnSpc>
                          <a:spcPct val="100000"/>
                        </a:lnSpc>
                        <a:spcAft>
                          <a:spcPts val="0"/>
                        </a:spcAft>
                        <a:tabLst>
                          <a:tab pos="534988" algn="l"/>
                        </a:tabLst>
                      </a:pPr>
                      <a:r>
                        <a:rPr lang="en-GB" sz="2000" b="0" spc="120" baseline="0" dirty="0">
                          <a:solidFill>
                            <a:schemeClr val="tx1"/>
                          </a:solidFill>
                          <a:effectLst/>
                          <a:latin typeface="Arial" panose="020B0604020202020204" pitchFamily="34" charset="0"/>
                          <a:cs typeface="Arial" panose="020B0604020202020204" pitchFamily="34" charset="0"/>
                        </a:rPr>
                        <a:t> </a:t>
                      </a:r>
                    </a:p>
                    <a:p>
                      <a:pPr marL="0" indent="0" algn="l">
                        <a:lnSpc>
                          <a:spcPct val="100000"/>
                        </a:lnSpc>
                        <a:spcBef>
                          <a:spcPts val="2400"/>
                        </a:spcBef>
                        <a:spcAft>
                          <a:spcPts val="0"/>
                        </a:spcAft>
                        <a:tabLst>
                          <a:tab pos="534988" algn="l"/>
                        </a:tabLst>
                      </a:pPr>
                      <a:r>
                        <a:rPr lang="en-GB" sz="2000" b="0" spc="120" baseline="0" dirty="0">
                          <a:solidFill>
                            <a:schemeClr val="tx1"/>
                          </a:solidFill>
                          <a:effectLst/>
                          <a:latin typeface="Arial" panose="020B0604020202020204" pitchFamily="34" charset="0"/>
                          <a:cs typeface="Arial" panose="020B0604020202020204" pitchFamily="34" charset="0"/>
                        </a:rPr>
                        <a:t>If you’re happy and sure you’ve thought the decision through</a:t>
                      </a:r>
                      <a:endParaRPr lang="en-GB" sz="2000" b="0" spc="12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o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4"/>
          <a:stretch>
            <a:fillRect/>
          </a:stretch>
        </p:blipFill>
        <p:spPr>
          <a:xfrm>
            <a:off x="7942060" y="3962205"/>
            <a:ext cx="465639" cy="431665"/>
          </a:xfrm>
          <a:prstGeom prst="rect">
            <a:avLst/>
          </a:prstGeom>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4907" t="4332" r="4813" b="4871"/>
          <a:stretch/>
        </p:blipFill>
        <p:spPr>
          <a:xfrm>
            <a:off x="8421327" y="3645725"/>
            <a:ext cx="1089580" cy="1051174"/>
          </a:xfrm>
          <a:prstGeom prst="rect">
            <a:avLst/>
          </a:prstGeom>
        </p:spPr>
      </p:pic>
      <p:pic>
        <p:nvPicPr>
          <p:cNvPr id="10" name="Picture 9"/>
          <p:cNvPicPr>
            <a:picLocks noChangeAspect="1"/>
          </p:cNvPicPr>
          <p:nvPr/>
        </p:nvPicPr>
        <p:blipFill rotWithShape="1">
          <a:blip r:embed="rId6"/>
          <a:srcRect l="17243" t="15429" r="17592" b="18744"/>
          <a:stretch/>
        </p:blipFill>
        <p:spPr>
          <a:xfrm>
            <a:off x="7902749" y="1817728"/>
            <a:ext cx="520300" cy="525587"/>
          </a:xfrm>
          <a:prstGeom prst="rect">
            <a:avLst/>
          </a:prstGeom>
        </p:spPr>
      </p:pic>
      <p:pic>
        <p:nvPicPr>
          <p:cNvPr id="7" name="Picture 6"/>
          <p:cNvPicPr>
            <a:picLocks noChangeAspect="1"/>
          </p:cNvPicPr>
          <p:nvPr/>
        </p:nvPicPr>
        <p:blipFill rotWithShape="1">
          <a:blip r:embed="rId7"/>
          <a:srcRect l="6409" t="6150" r="7007" b="7274"/>
          <a:stretch/>
        </p:blipFill>
        <p:spPr>
          <a:xfrm>
            <a:off x="8487170" y="1554935"/>
            <a:ext cx="1051272" cy="1051174"/>
          </a:xfrm>
          <a:prstGeom prst="rect">
            <a:avLst/>
          </a:prstGeom>
        </p:spPr>
      </p:pic>
      <p:sp>
        <p:nvSpPr>
          <p:cNvPr id="9" name="Rectangle 8">
            <a:extLst>
              <a:ext uri="{FF2B5EF4-FFF2-40B4-BE49-F238E27FC236}">
                <a16:creationId xmlns:a16="http://schemas.microsoft.com/office/drawing/2014/main" id="{259622A5-DC8F-4245-97F2-6DBB49F804AD}"/>
              </a:ext>
            </a:extLst>
          </p:cNvPr>
          <p:cNvSpPr/>
          <p:nvPr/>
        </p:nvSpPr>
        <p:spPr>
          <a:xfrm>
            <a:off x="-30515" y="-20392"/>
            <a:ext cx="9936515" cy="1014855"/>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0846D87-D109-0943-B1FF-967E31EE80C6}"/>
              </a:ext>
            </a:extLst>
          </p:cNvPr>
          <p:cNvSpPr txBox="1">
            <a:spLocks/>
          </p:cNvSpPr>
          <p:nvPr/>
        </p:nvSpPr>
        <p:spPr>
          <a:xfrm>
            <a:off x="721899" y="186920"/>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Saying ‘No’</a:t>
            </a:r>
          </a:p>
        </p:txBody>
      </p:sp>
      <p:pic>
        <p:nvPicPr>
          <p:cNvPr id="13" name="Picture 12" descr="Graphical user interface, text, application, chat or text message&#10;&#10;Description automatically generated">
            <a:extLst>
              <a:ext uri="{FF2B5EF4-FFF2-40B4-BE49-F238E27FC236}">
                <a16:creationId xmlns:a16="http://schemas.microsoft.com/office/drawing/2014/main" id="{DB228323-9E62-EC4A-9BCC-4674CF81B53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4" name="Picture 13" descr="A picture containing text, clipart&#10;&#10;Description automatically generated">
            <a:extLst>
              <a:ext uri="{FF2B5EF4-FFF2-40B4-BE49-F238E27FC236}">
                <a16:creationId xmlns:a16="http://schemas.microsoft.com/office/drawing/2014/main" id="{30EA3F38-F497-B244-9BBD-A0B2A0C0C6F0}"/>
              </a:ext>
            </a:extLst>
          </p:cNvPr>
          <p:cNvPicPr>
            <a:picLocks noChangeAspect="1"/>
          </p:cNvPicPr>
          <p:nvPr/>
        </p:nvPicPr>
        <p:blipFill>
          <a:blip r:embed="rId9"/>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7A1579FF-0C19-5545-BC91-A09827076E75}"/>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99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2DB3C3-9E03-D542-95A0-07EE5C51EC64}"/>
              </a:ext>
            </a:extLst>
          </p:cNvPr>
          <p:cNvSpPr/>
          <p:nvPr/>
        </p:nvSpPr>
        <p:spPr>
          <a:xfrm>
            <a:off x="-30515" y="-1"/>
            <a:ext cx="9936515" cy="1298211"/>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7184" y="314898"/>
            <a:ext cx="8421116" cy="668411"/>
          </a:xfrm>
        </p:spPr>
        <p:txBody>
          <a:bodyPr>
            <a:normAutofit/>
          </a:bodyPr>
          <a:lstStyle/>
          <a:p>
            <a:r>
              <a:rPr lang="en-GB" sz="3200" b="1" cap="none" spc="120" dirty="0">
                <a:solidFill>
                  <a:schemeClr val="bg1"/>
                </a:solidFill>
                <a:latin typeface="Arial" panose="020B0604020202020204" pitchFamily="34" charset="0"/>
                <a:cs typeface="Arial" panose="020B0604020202020204" pitchFamily="34" charset="0"/>
              </a:rPr>
              <a:t>Fudging - building excuses</a:t>
            </a:r>
          </a:p>
        </p:txBody>
      </p:sp>
      <p:sp>
        <p:nvSpPr>
          <p:cNvPr id="9" name="TextBox 8"/>
          <p:cNvSpPr txBox="1"/>
          <p:nvPr/>
        </p:nvSpPr>
        <p:spPr>
          <a:xfrm>
            <a:off x="4953001" y="4202296"/>
            <a:ext cx="2932215" cy="1846659"/>
          </a:xfrm>
          <a:prstGeom prst="rect">
            <a:avLst/>
          </a:prstGeom>
          <a:noFill/>
        </p:spPr>
        <p:txBody>
          <a:bodyPr wrap="square" rtlCol="0">
            <a:spAutoFit/>
          </a:bodyPr>
          <a:lstStyle/>
          <a:p>
            <a:pPr algn="ctr"/>
            <a:r>
              <a:rPr lang="en-GB" sz="3200" spc="120" dirty="0">
                <a:latin typeface="Arial" panose="020B0604020202020204" pitchFamily="34" charset="0"/>
                <a:cs typeface="Arial" panose="020B0604020202020204" pitchFamily="34" charset="0"/>
              </a:rPr>
              <a:t>I’m playing sport tomorrow</a:t>
            </a:r>
          </a:p>
          <a:p>
            <a:endParaRPr lang="en-US" dirty="0"/>
          </a:p>
        </p:txBody>
      </p:sp>
      <p:sp>
        <p:nvSpPr>
          <p:cNvPr id="10" name="TextBox 9"/>
          <p:cNvSpPr txBox="1"/>
          <p:nvPr/>
        </p:nvSpPr>
        <p:spPr>
          <a:xfrm>
            <a:off x="1673750" y="2224291"/>
            <a:ext cx="2450286" cy="1077218"/>
          </a:xfrm>
          <a:prstGeom prst="rect">
            <a:avLst/>
          </a:prstGeom>
          <a:noFill/>
        </p:spPr>
        <p:txBody>
          <a:bodyPr wrap="square" rtlCol="0">
            <a:spAutoFit/>
          </a:bodyPr>
          <a:lstStyle/>
          <a:p>
            <a:pPr algn="ctr"/>
            <a:r>
              <a:rPr lang="en-US" sz="3200" spc="120" dirty="0">
                <a:latin typeface="Arial" panose="020B0604020202020204" pitchFamily="34" charset="0"/>
                <a:cs typeface="Arial" panose="020B0604020202020204" pitchFamily="34" charset="0"/>
              </a:rPr>
              <a:t>Go on, give it a try!</a:t>
            </a:r>
          </a:p>
        </p:txBody>
      </p:sp>
      <p:sp>
        <p:nvSpPr>
          <p:cNvPr id="13" name="Rounded Rectangular Callout 12">
            <a:extLst>
              <a:ext uri="{FF2B5EF4-FFF2-40B4-BE49-F238E27FC236}">
                <a16:creationId xmlns:a16="http://schemas.microsoft.com/office/drawing/2014/main" id="{6C05CE0E-1F18-1540-8363-321F2C17C71C}"/>
              </a:ext>
            </a:extLst>
          </p:cNvPr>
          <p:cNvSpPr/>
          <p:nvPr/>
        </p:nvSpPr>
        <p:spPr>
          <a:xfrm>
            <a:off x="1241285" y="1728587"/>
            <a:ext cx="3315216" cy="2068626"/>
          </a:xfrm>
          <a:prstGeom prst="wedgeRoundRectCallou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4" name="Rounded Rectangular Callout 13">
            <a:extLst>
              <a:ext uri="{FF2B5EF4-FFF2-40B4-BE49-F238E27FC236}">
                <a16:creationId xmlns:a16="http://schemas.microsoft.com/office/drawing/2014/main" id="{1260ADED-0100-6F40-8E62-9B8BEB171E77}"/>
              </a:ext>
            </a:extLst>
          </p:cNvPr>
          <p:cNvSpPr/>
          <p:nvPr/>
        </p:nvSpPr>
        <p:spPr>
          <a:xfrm rot="10800000">
            <a:off x="4750038" y="3797213"/>
            <a:ext cx="3315216" cy="2251741"/>
          </a:xfrm>
          <a:prstGeom prst="wedgeRoundRectCallou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12" name="Picture 11" descr="Graphical user interface, text, application, chat or text message&#10;&#10;Description automatically generated">
            <a:extLst>
              <a:ext uri="{FF2B5EF4-FFF2-40B4-BE49-F238E27FC236}">
                <a16:creationId xmlns:a16="http://schemas.microsoft.com/office/drawing/2014/main" id="{5FF993E1-EC65-7D41-8B58-AE464C7003B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6" name="Picture 15" descr="A picture containing text, clipart&#10;&#10;Description automatically generated">
            <a:extLst>
              <a:ext uri="{FF2B5EF4-FFF2-40B4-BE49-F238E27FC236}">
                <a16:creationId xmlns:a16="http://schemas.microsoft.com/office/drawing/2014/main" id="{3ED1D6E3-1FB5-AC42-84F0-9AC4B4478933}"/>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AC2C4EE2-BAD2-BA45-9CAE-F91E4E761FE4}"/>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3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7C2915-C400-6948-947D-E0A63EDA6992}"/>
              </a:ext>
            </a:extLst>
          </p:cNvPr>
          <p:cNvSpPr/>
          <p:nvPr/>
        </p:nvSpPr>
        <p:spPr>
          <a:xfrm>
            <a:off x="0" y="0"/>
            <a:ext cx="9936515" cy="1298212"/>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762000" y="2274838"/>
            <a:ext cx="8356600" cy="461665"/>
          </a:xfrm>
          <a:prstGeom prst="rect">
            <a:avLst/>
          </a:prstGeom>
        </p:spPr>
        <p:txBody>
          <a:bodyPr wrap="square">
            <a:spAutoFit/>
          </a:bodyPr>
          <a:lstStyle/>
          <a:p>
            <a:endParaRPr lang="en-GB" sz="2400" dirty="0"/>
          </a:p>
        </p:txBody>
      </p:sp>
      <p:sp>
        <p:nvSpPr>
          <p:cNvPr id="9" name="TextBox 8"/>
          <p:cNvSpPr txBox="1"/>
          <p:nvPr/>
        </p:nvSpPr>
        <p:spPr>
          <a:xfrm>
            <a:off x="4953000" y="3854546"/>
            <a:ext cx="3145971" cy="2062103"/>
          </a:xfrm>
          <a:prstGeom prst="rect">
            <a:avLst/>
          </a:prstGeom>
          <a:noFill/>
        </p:spPr>
        <p:txBody>
          <a:bodyPr wrap="square" rtlCol="0">
            <a:spAutoFit/>
          </a:bodyPr>
          <a:lstStyle/>
          <a:p>
            <a:pPr algn="ctr"/>
            <a:r>
              <a:rPr lang="en-GB" sz="3200" spc="120" dirty="0">
                <a:latin typeface="Arial" panose="020B0604020202020204" pitchFamily="34" charset="0"/>
                <a:cs typeface="Arial" panose="020B0604020202020204" pitchFamily="34" charset="0"/>
              </a:rPr>
              <a:t>I need to go to make a call… back in a minute</a:t>
            </a:r>
          </a:p>
        </p:txBody>
      </p:sp>
      <p:sp>
        <p:nvSpPr>
          <p:cNvPr id="10" name="TextBox 9"/>
          <p:cNvSpPr txBox="1"/>
          <p:nvPr/>
        </p:nvSpPr>
        <p:spPr>
          <a:xfrm>
            <a:off x="1494336" y="1951673"/>
            <a:ext cx="2809113" cy="1569660"/>
          </a:xfrm>
          <a:prstGeom prst="rect">
            <a:avLst/>
          </a:prstGeom>
          <a:noFill/>
        </p:spPr>
        <p:txBody>
          <a:bodyPr wrap="square" rtlCol="0">
            <a:spAutoFit/>
          </a:bodyPr>
          <a:lstStyle/>
          <a:p>
            <a:pPr algn="ctr"/>
            <a:r>
              <a:rPr lang="en-US" sz="3200" spc="120" dirty="0">
                <a:latin typeface="Arial" panose="020B0604020202020204" pitchFamily="34" charset="0"/>
                <a:cs typeface="Arial" panose="020B0604020202020204" pitchFamily="34" charset="0"/>
              </a:rPr>
              <a:t>Have another one and give me a kiss!</a:t>
            </a:r>
          </a:p>
        </p:txBody>
      </p:sp>
      <p:sp>
        <p:nvSpPr>
          <p:cNvPr id="3" name="Rounded Rectangular Callout 2">
            <a:extLst>
              <a:ext uri="{FF2B5EF4-FFF2-40B4-BE49-F238E27FC236}">
                <a16:creationId xmlns:a16="http://schemas.microsoft.com/office/drawing/2014/main" id="{AA060DF1-F7BB-A142-A3CA-00A4DBEBE87D}"/>
              </a:ext>
            </a:extLst>
          </p:cNvPr>
          <p:cNvSpPr/>
          <p:nvPr/>
        </p:nvSpPr>
        <p:spPr>
          <a:xfrm>
            <a:off x="1241285" y="1757548"/>
            <a:ext cx="3315216" cy="2061736"/>
          </a:xfrm>
          <a:prstGeom prst="wedgeRoundRectCallou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1" name="Rounded Rectangular Callout 10">
            <a:extLst>
              <a:ext uri="{FF2B5EF4-FFF2-40B4-BE49-F238E27FC236}">
                <a16:creationId xmlns:a16="http://schemas.microsoft.com/office/drawing/2014/main" id="{EEEBF7DA-669A-C740-84C6-37E2DE96A0E0}"/>
              </a:ext>
            </a:extLst>
          </p:cNvPr>
          <p:cNvSpPr/>
          <p:nvPr/>
        </p:nvSpPr>
        <p:spPr>
          <a:xfrm rot="10800000">
            <a:off x="4750038" y="3586348"/>
            <a:ext cx="3508752" cy="2484675"/>
          </a:xfrm>
          <a:prstGeom prst="wedgeRoundRectCallou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3" name="Title 1">
            <a:extLst>
              <a:ext uri="{FF2B5EF4-FFF2-40B4-BE49-F238E27FC236}">
                <a16:creationId xmlns:a16="http://schemas.microsoft.com/office/drawing/2014/main" id="{FB8BEEEF-B895-0548-B57C-C24B12565858}"/>
              </a:ext>
            </a:extLst>
          </p:cNvPr>
          <p:cNvSpPr txBox="1">
            <a:spLocks/>
          </p:cNvSpPr>
          <p:nvPr/>
        </p:nvSpPr>
        <p:spPr>
          <a:xfrm>
            <a:off x="983543" y="357178"/>
            <a:ext cx="8421116" cy="6684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Fudging - building excuses</a:t>
            </a:r>
          </a:p>
        </p:txBody>
      </p:sp>
      <p:pic>
        <p:nvPicPr>
          <p:cNvPr id="14" name="Picture 13" descr="Graphical user interface, text, application, chat or text message&#10;&#10;Description automatically generated">
            <a:extLst>
              <a:ext uri="{FF2B5EF4-FFF2-40B4-BE49-F238E27FC236}">
                <a16:creationId xmlns:a16="http://schemas.microsoft.com/office/drawing/2014/main" id="{2CAF6583-AD33-9540-B2F8-6DAC8B8E46E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5" name="Picture 14" descr="A picture containing text, clipart&#10;&#10;Description automatically generated">
            <a:extLst>
              <a:ext uri="{FF2B5EF4-FFF2-40B4-BE49-F238E27FC236}">
                <a16:creationId xmlns:a16="http://schemas.microsoft.com/office/drawing/2014/main" id="{D958FF5B-8897-8B48-8BBD-5B58902E9C08}"/>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33651C95-E831-4742-A7A2-CC07D52DFF4C}"/>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2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922" y="1711325"/>
            <a:ext cx="7326923" cy="4031873"/>
          </a:xfrm>
          <a:prstGeom prst="rect">
            <a:avLst/>
          </a:prstGeom>
        </p:spPr>
        <p:txBody>
          <a:bodyPr wrap="square">
            <a:spAutoFit/>
          </a:bodyPr>
          <a:lstStyle/>
          <a:p>
            <a:pPr marL="536575" indent="-536575">
              <a:buFont typeface="Arial" panose="020B0604020202020204" pitchFamily="34" charset="0"/>
              <a:buChar char="•"/>
            </a:pPr>
            <a:r>
              <a:rPr lang="en-GB" sz="3200" dirty="0">
                <a:latin typeface="Calibri"/>
                <a:cs typeface="Calibri"/>
              </a:rPr>
              <a:t>To agree to something, usually after really giving it some thought.</a:t>
            </a:r>
          </a:p>
          <a:p>
            <a:r>
              <a:rPr lang="en-GB" sz="3200" dirty="0">
                <a:latin typeface="Calibri"/>
                <a:cs typeface="Calibri"/>
              </a:rPr>
              <a:t> </a:t>
            </a:r>
          </a:p>
          <a:p>
            <a:pPr marL="536575" indent="-536575">
              <a:buFont typeface="Arial" panose="020B0604020202020204" pitchFamily="34" charset="0"/>
              <a:buChar char="•"/>
            </a:pPr>
            <a:r>
              <a:rPr lang="en-GB" sz="3200" dirty="0">
                <a:latin typeface="Calibri"/>
                <a:cs typeface="Calibri"/>
              </a:rPr>
              <a:t>Both people understand exactly what is happening and what has been agreed. </a:t>
            </a:r>
          </a:p>
          <a:p>
            <a:pPr marL="536575" indent="-536575">
              <a:buFont typeface="Arial" panose="020B0604020202020204" pitchFamily="34" charset="0"/>
              <a:buChar char="•"/>
            </a:pPr>
            <a:endParaRPr lang="en-GB" sz="3200" dirty="0">
              <a:latin typeface="Calibri"/>
              <a:cs typeface="Calibri"/>
            </a:endParaRPr>
          </a:p>
          <a:p>
            <a:pPr marL="536575" indent="-536575">
              <a:buFont typeface="Arial" panose="020B0604020202020204" pitchFamily="34" charset="0"/>
              <a:buChar char="•"/>
            </a:pPr>
            <a:r>
              <a:rPr lang="en-GB" sz="3200" dirty="0">
                <a:latin typeface="Calibri"/>
                <a:cs typeface="Calibri"/>
              </a:rPr>
              <a:t>Either person can change their mind at </a:t>
            </a:r>
            <a:r>
              <a:rPr lang="en-GB" sz="3200" u="sng" dirty="0">
                <a:latin typeface="Calibri"/>
                <a:cs typeface="Calibri"/>
              </a:rPr>
              <a:t>ANY</a:t>
            </a:r>
            <a:r>
              <a:rPr lang="en-GB" sz="3200" dirty="0">
                <a:latin typeface="Calibri"/>
                <a:cs typeface="Calibri"/>
              </a:rPr>
              <a:t> time.</a:t>
            </a:r>
          </a:p>
        </p:txBody>
      </p:sp>
      <p:sp>
        <p:nvSpPr>
          <p:cNvPr id="6" name="Rectangle 5">
            <a:extLst>
              <a:ext uri="{FF2B5EF4-FFF2-40B4-BE49-F238E27FC236}">
                <a16:creationId xmlns:a16="http://schemas.microsoft.com/office/drawing/2014/main" id="{558CDB79-46E9-2742-AE6F-075AB6F197FC}"/>
              </a:ext>
            </a:extLst>
          </p:cNvPr>
          <p:cNvSpPr/>
          <p:nvPr/>
        </p:nvSpPr>
        <p:spPr>
          <a:xfrm>
            <a:off x="0" y="0"/>
            <a:ext cx="9936515" cy="1298212"/>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705C63F-A380-5B4D-8296-162A0B7CC301}"/>
              </a:ext>
            </a:extLst>
          </p:cNvPr>
          <p:cNvSpPr txBox="1">
            <a:spLocks/>
          </p:cNvSpPr>
          <p:nvPr/>
        </p:nvSpPr>
        <p:spPr>
          <a:xfrm>
            <a:off x="983542" y="314900"/>
            <a:ext cx="8421116" cy="6684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cap="none" spc="120" dirty="0">
                <a:solidFill>
                  <a:schemeClr val="bg1"/>
                </a:solidFill>
                <a:latin typeface="Arial" panose="020B0604020202020204" pitchFamily="34" charset="0"/>
                <a:cs typeface="Arial" panose="020B0604020202020204" pitchFamily="34" charset="0"/>
              </a:rPr>
              <a:t>Consent</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AE3A52A0-77F8-7C4E-A562-48BFC579C74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0" name="Picture 9" descr="A picture containing text, clipart&#10;&#10;Description automatically generated">
            <a:extLst>
              <a:ext uri="{FF2B5EF4-FFF2-40B4-BE49-F238E27FC236}">
                <a16:creationId xmlns:a16="http://schemas.microsoft.com/office/drawing/2014/main" id="{302E6F96-2FEB-734C-8120-A810B028FB4D}"/>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0883186-BD62-0046-BB28-A50010497AE4}"/>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8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5131"/>
            <a:ext cx="9905999" cy="1037182"/>
          </a:xfrm>
        </p:spPr>
        <p:txBody>
          <a:bodyPr>
            <a:normAutofit/>
          </a:bodyPr>
          <a:lstStyle/>
          <a:p>
            <a:r>
              <a:rPr lang="en-GB" sz="4000" cap="none" dirty="0">
                <a:solidFill>
                  <a:srgbClr val="660066"/>
                </a:solidFill>
                <a:latin typeface="Calibri"/>
                <a:cs typeface="Calibri"/>
              </a:rPr>
              <a:t>Consent = Agreeing to something </a:t>
            </a:r>
          </a:p>
        </p:txBody>
      </p:sp>
      <p:sp>
        <p:nvSpPr>
          <p:cNvPr id="3" name="Content Placeholder 2"/>
          <p:cNvSpPr>
            <a:spLocks noGrp="1"/>
          </p:cNvSpPr>
          <p:nvPr>
            <p:ph sz="quarter" idx="13"/>
          </p:nvPr>
        </p:nvSpPr>
        <p:spPr>
          <a:xfrm>
            <a:off x="1587824" y="1711325"/>
            <a:ext cx="7830814" cy="3424107"/>
          </a:xfrm>
        </p:spPr>
        <p:txBody>
          <a:bodyPr>
            <a:normAutofit/>
          </a:bodyPr>
          <a:lstStyle/>
          <a:p>
            <a:pPr marL="403225" indent="-403225">
              <a:lnSpc>
                <a:spcPct val="110000"/>
              </a:lnSpc>
              <a:buClr>
                <a:schemeClr val="tx2"/>
              </a:buClr>
            </a:pPr>
            <a:r>
              <a:rPr lang="en-GB" sz="3200" cap="none" dirty="0">
                <a:latin typeface="Calibri"/>
                <a:cs typeface="Calibri"/>
              </a:rPr>
              <a:t>It must be your own free choice</a:t>
            </a:r>
          </a:p>
          <a:p>
            <a:pPr marL="403225" indent="-403225">
              <a:lnSpc>
                <a:spcPct val="110000"/>
              </a:lnSpc>
              <a:buClr>
                <a:schemeClr val="tx2"/>
              </a:buClr>
            </a:pPr>
            <a:r>
              <a:rPr lang="en-GB" sz="3200" cap="none" dirty="0">
                <a:latin typeface="Calibri"/>
                <a:cs typeface="Calibri"/>
              </a:rPr>
              <a:t>You must not be under the influence of drugs or alcohol</a:t>
            </a:r>
          </a:p>
          <a:p>
            <a:pPr marL="403225" indent="-403225">
              <a:lnSpc>
                <a:spcPct val="110000"/>
              </a:lnSpc>
              <a:buClr>
                <a:schemeClr val="tx2"/>
              </a:buClr>
            </a:pPr>
            <a:r>
              <a:rPr lang="en-GB" sz="3200" cap="none" dirty="0">
                <a:latin typeface="Calibri"/>
                <a:cs typeface="Calibri"/>
              </a:rPr>
              <a:t>It must be within The Law</a:t>
            </a:r>
          </a:p>
        </p:txBody>
      </p:sp>
      <p:sp>
        <p:nvSpPr>
          <p:cNvPr id="4" name="Rectangle 3">
            <a:extLst>
              <a:ext uri="{FF2B5EF4-FFF2-40B4-BE49-F238E27FC236}">
                <a16:creationId xmlns:a16="http://schemas.microsoft.com/office/drawing/2014/main" id="{23000F07-EB26-C042-83C2-39AEEFE788A1}"/>
              </a:ext>
            </a:extLst>
          </p:cNvPr>
          <p:cNvSpPr/>
          <p:nvPr/>
        </p:nvSpPr>
        <p:spPr>
          <a:xfrm>
            <a:off x="0" y="0"/>
            <a:ext cx="9936515" cy="1298212"/>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90B71FC-AE96-E44E-A153-02A2E2BE2842}"/>
              </a:ext>
            </a:extLst>
          </p:cNvPr>
          <p:cNvSpPr txBox="1">
            <a:spLocks/>
          </p:cNvSpPr>
          <p:nvPr/>
        </p:nvSpPr>
        <p:spPr>
          <a:xfrm>
            <a:off x="463138" y="314900"/>
            <a:ext cx="8941520" cy="658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Consent  =  agreeing to do something</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CFC19993-99C1-5A42-A91C-7987FF86404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8" name="Picture 7" descr="A picture containing text, clipart&#10;&#10;Description automatically generated">
            <a:extLst>
              <a:ext uri="{FF2B5EF4-FFF2-40B4-BE49-F238E27FC236}">
                <a16:creationId xmlns:a16="http://schemas.microsoft.com/office/drawing/2014/main" id="{E9B78417-0C46-BB41-BE12-B07C11EEF0F8}"/>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1371DB0F-F672-C140-9645-A8EAE50BE2B9}"/>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63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142927-9995-0E43-8E6E-9320AD28CE59}"/>
              </a:ext>
            </a:extLst>
          </p:cNvPr>
          <p:cNvSpPr/>
          <p:nvPr/>
        </p:nvSpPr>
        <p:spPr>
          <a:xfrm>
            <a:off x="0" y="1298213"/>
            <a:ext cx="10012713" cy="6699596"/>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311141" y="1806953"/>
            <a:ext cx="5390429" cy="3244093"/>
          </a:xfrm>
          <a:prstGeom prst="rect">
            <a:avLst/>
          </a:prstGeom>
        </p:spPr>
        <p:txBody>
          <a:bodyPr wrap="square">
            <a:spAutoFit/>
          </a:bodyPr>
          <a:lstStyle/>
          <a:p>
            <a:pPr marL="457200" lvl="0" indent="-457200">
              <a:lnSpc>
                <a:spcPct val="150000"/>
              </a:lnSpc>
              <a:buFont typeface="Arial" panose="020B0604020202020204" pitchFamily="34" charset="0"/>
              <a:buChar char="•"/>
              <a:tabLst>
                <a:tab pos="0" algn="l"/>
              </a:tabLst>
            </a:pPr>
            <a:r>
              <a:rPr lang="en-GB" sz="2800" spc="120" dirty="0">
                <a:latin typeface="Arial" panose="020B0604020202020204" pitchFamily="34" charset="0"/>
                <a:cs typeface="Arial" panose="020B0604020202020204" pitchFamily="34" charset="0"/>
              </a:rPr>
              <a:t>No pressure </a:t>
            </a:r>
          </a:p>
          <a:p>
            <a:pPr marL="457200" lvl="0" indent="-457200">
              <a:lnSpc>
                <a:spcPct val="150000"/>
              </a:lnSpc>
              <a:buFont typeface="Arial" panose="020B0604020202020204" pitchFamily="34" charset="0"/>
              <a:buChar char="•"/>
              <a:tabLst>
                <a:tab pos="0" algn="l"/>
              </a:tabLst>
            </a:pPr>
            <a:r>
              <a:rPr lang="en-GB" sz="2800" spc="120" dirty="0">
                <a:latin typeface="Arial" panose="020B0604020202020204" pitchFamily="34" charset="0"/>
                <a:cs typeface="Arial" panose="020B0604020202020204" pitchFamily="34" charset="0"/>
              </a:rPr>
              <a:t>No threats </a:t>
            </a:r>
          </a:p>
          <a:p>
            <a:pPr marL="457200" lvl="0" indent="-457200">
              <a:lnSpc>
                <a:spcPct val="150000"/>
              </a:lnSpc>
              <a:buFont typeface="Arial" panose="020B0604020202020204" pitchFamily="34" charset="0"/>
              <a:buChar char="•"/>
              <a:tabLst>
                <a:tab pos="0" algn="l"/>
              </a:tabLst>
            </a:pPr>
            <a:r>
              <a:rPr lang="en-GB" sz="2800" spc="120" dirty="0">
                <a:latin typeface="Arial" panose="020B0604020202020204" pitchFamily="34" charset="0"/>
                <a:cs typeface="Arial" panose="020B0604020202020204" pitchFamily="34" charset="0"/>
              </a:rPr>
              <a:t>No bargains </a:t>
            </a:r>
          </a:p>
          <a:p>
            <a:pPr marL="457200" lvl="0" indent="-457200">
              <a:lnSpc>
                <a:spcPct val="150000"/>
              </a:lnSpc>
              <a:buFont typeface="Arial" panose="020B0604020202020204" pitchFamily="34" charset="0"/>
              <a:buChar char="•"/>
              <a:tabLst>
                <a:tab pos="0" algn="l"/>
              </a:tabLst>
            </a:pPr>
            <a:r>
              <a:rPr lang="en-GB" sz="2800" spc="120" dirty="0">
                <a:latin typeface="Arial" panose="020B0604020202020204" pitchFamily="34" charset="0"/>
                <a:cs typeface="Arial" panose="020B0604020202020204" pitchFamily="34" charset="0"/>
              </a:rPr>
              <a:t>No manipulation </a:t>
            </a:r>
          </a:p>
          <a:p>
            <a:pPr marL="457200" lvl="0" indent="-457200">
              <a:lnSpc>
                <a:spcPct val="150000"/>
              </a:lnSpc>
              <a:buFont typeface="Arial" panose="020B0604020202020204" pitchFamily="34" charset="0"/>
              <a:buChar char="•"/>
              <a:tabLst>
                <a:tab pos="0" algn="l"/>
              </a:tabLst>
            </a:pPr>
            <a:r>
              <a:rPr lang="en-GB" sz="2800" spc="120" dirty="0">
                <a:latin typeface="Arial" panose="020B0604020202020204" pitchFamily="34" charset="0"/>
                <a:cs typeface="Arial" panose="020B0604020202020204" pitchFamily="34" charset="0"/>
              </a:rPr>
              <a:t>No abuse of power</a:t>
            </a:r>
          </a:p>
        </p:txBody>
      </p:sp>
      <p:sp>
        <p:nvSpPr>
          <p:cNvPr id="7" name="Rectangle 6">
            <a:extLst>
              <a:ext uri="{FF2B5EF4-FFF2-40B4-BE49-F238E27FC236}">
                <a16:creationId xmlns:a16="http://schemas.microsoft.com/office/drawing/2014/main" id="{F02CCC52-6DD1-0246-B3EA-3EADCBAA2C6C}"/>
              </a:ext>
            </a:extLst>
          </p:cNvPr>
          <p:cNvSpPr/>
          <p:nvPr/>
        </p:nvSpPr>
        <p:spPr>
          <a:xfrm>
            <a:off x="0"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B2395EA-4F87-F64F-BA92-3D4F165A99EE}"/>
              </a:ext>
            </a:extLst>
          </p:cNvPr>
          <p:cNvSpPr txBox="1">
            <a:spLocks/>
          </p:cNvSpPr>
          <p:nvPr/>
        </p:nvSpPr>
        <p:spPr>
          <a:xfrm>
            <a:off x="983542" y="314900"/>
            <a:ext cx="8421116" cy="6684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cap="none" spc="120" dirty="0">
                <a:solidFill>
                  <a:schemeClr val="bg1"/>
                </a:solidFill>
                <a:latin typeface="Arial" panose="020B0604020202020204" pitchFamily="34" charset="0"/>
                <a:cs typeface="Arial" panose="020B0604020202020204" pitchFamily="34" charset="0"/>
              </a:rPr>
              <a:t>Consent</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4B3917B1-3A32-6F46-9F65-7902F2351BA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0" name="Picture 9" descr="A picture containing text, clipart&#10;&#10;Description automatically generated">
            <a:extLst>
              <a:ext uri="{FF2B5EF4-FFF2-40B4-BE49-F238E27FC236}">
                <a16:creationId xmlns:a16="http://schemas.microsoft.com/office/drawing/2014/main" id="{C6575CA4-BF2C-0341-A7E0-5AC7BDACD8E8}"/>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856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a:xfrm>
            <a:off x="5630005" y="1971249"/>
            <a:ext cx="2777725" cy="1466547"/>
          </a:xfrm>
          <a:prstGeom prst="wedgeEllipseCallout">
            <a:avLst/>
          </a:prstGeom>
          <a:noFill/>
          <a:ln w="571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91227" y="2614242"/>
            <a:ext cx="1165339" cy="461665"/>
          </a:xfrm>
          <a:prstGeom prst="rect">
            <a:avLst/>
          </a:prstGeom>
          <a:noFill/>
        </p:spPr>
        <p:txBody>
          <a:bodyPr wrap="square" rtlCol="0">
            <a:spAutoFit/>
          </a:bodyPr>
          <a:lstStyle/>
          <a:p>
            <a:r>
              <a:rPr lang="en-US" sz="2400" i="1" dirty="0">
                <a:latin typeface="Bangla MN"/>
                <a:cs typeface="Bangla MN"/>
              </a:rPr>
              <a:t>YES</a:t>
            </a:r>
          </a:p>
        </p:txBody>
      </p:sp>
      <p:sp>
        <p:nvSpPr>
          <p:cNvPr id="19" name="Rounded Rectangular Callout 18"/>
          <p:cNvSpPr/>
          <p:nvPr/>
        </p:nvSpPr>
        <p:spPr>
          <a:xfrm>
            <a:off x="2244436" y="2125684"/>
            <a:ext cx="2513832" cy="1438784"/>
          </a:xfrm>
          <a:prstGeom prst="wedgeRoundRectCallout">
            <a:avLst/>
          </a:prstGeom>
          <a:solidFill>
            <a:schemeClr val="bg1">
              <a:lumMod val="95000"/>
            </a:schemeClr>
          </a:solid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86738" y="2614243"/>
            <a:ext cx="1256739" cy="461665"/>
          </a:xfrm>
          <a:prstGeom prst="rect">
            <a:avLst/>
          </a:prstGeom>
          <a:noFill/>
        </p:spPr>
        <p:txBody>
          <a:bodyPr wrap="square" rtlCol="0">
            <a:spAutoFit/>
          </a:bodyPr>
          <a:lstStyle/>
          <a:p>
            <a:r>
              <a:rPr lang="en-US" sz="2400" b="1" i="1" dirty="0">
                <a:latin typeface="Constantia"/>
                <a:cs typeface="Constantia"/>
              </a:rPr>
              <a:t>YES</a:t>
            </a:r>
          </a:p>
        </p:txBody>
      </p:sp>
      <p:sp>
        <p:nvSpPr>
          <p:cNvPr id="20" name="Cloud Callout 19"/>
          <p:cNvSpPr/>
          <p:nvPr/>
        </p:nvSpPr>
        <p:spPr>
          <a:xfrm>
            <a:off x="3835400" y="3869266"/>
            <a:ext cx="2513832" cy="1854639"/>
          </a:xfrm>
          <a:prstGeom prst="cloudCallou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641714" y="4599950"/>
            <a:ext cx="877886" cy="461665"/>
          </a:xfrm>
          <a:prstGeom prst="rect">
            <a:avLst/>
          </a:prstGeom>
          <a:noFill/>
        </p:spPr>
        <p:txBody>
          <a:bodyPr wrap="square" rtlCol="0">
            <a:spAutoFit/>
          </a:bodyPr>
          <a:lstStyle/>
          <a:p>
            <a:r>
              <a:rPr lang="en-US" sz="2400" b="1" i="1" dirty="0">
                <a:latin typeface="American Typewriter"/>
                <a:cs typeface="American Typewriter"/>
              </a:rPr>
              <a:t>YES</a:t>
            </a:r>
          </a:p>
        </p:txBody>
      </p:sp>
      <p:sp>
        <p:nvSpPr>
          <p:cNvPr id="11" name="Rectangle 10">
            <a:extLst>
              <a:ext uri="{FF2B5EF4-FFF2-40B4-BE49-F238E27FC236}">
                <a16:creationId xmlns:a16="http://schemas.microsoft.com/office/drawing/2014/main" id="{51BE42F5-8D82-B745-A86F-F90C42738551}"/>
              </a:ext>
            </a:extLst>
          </p:cNvPr>
          <p:cNvSpPr/>
          <p:nvPr/>
        </p:nvSpPr>
        <p:spPr>
          <a:xfrm>
            <a:off x="0"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C746959A-3DA4-9146-B5DA-E9631A34984B}"/>
              </a:ext>
            </a:extLst>
          </p:cNvPr>
          <p:cNvSpPr txBox="1">
            <a:spLocks/>
          </p:cNvSpPr>
          <p:nvPr/>
        </p:nvSpPr>
        <p:spPr>
          <a:xfrm>
            <a:off x="983542" y="314900"/>
            <a:ext cx="8421116" cy="6684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cap="none" spc="120" dirty="0">
                <a:solidFill>
                  <a:schemeClr val="bg1"/>
                </a:solidFill>
                <a:latin typeface="Arial" panose="020B0604020202020204" pitchFamily="34" charset="0"/>
                <a:cs typeface="Arial" panose="020B0604020202020204" pitchFamily="34" charset="0"/>
              </a:rPr>
              <a:t>Consent</a:t>
            </a:r>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CC02760B-6A78-4041-81C3-51B6E1B2CF3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21" name="Picture 20" descr="A picture containing text, clipart&#10;&#10;Description automatically generated">
            <a:extLst>
              <a:ext uri="{FF2B5EF4-FFF2-40B4-BE49-F238E27FC236}">
                <a16:creationId xmlns:a16="http://schemas.microsoft.com/office/drawing/2014/main" id="{FFBEF2FC-FB67-E14E-AAB9-A68E422BBF5D}"/>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8AE29D6-B13B-9E48-AE3D-62EC5666D02B}"/>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22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7FFDDC-4DA1-5240-A88C-FD265EAE70B8}"/>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6DCED0-89C2-43D9-9041-AF757C136412}"/>
              </a:ext>
            </a:extLst>
          </p:cNvPr>
          <p:cNvSpPr/>
          <p:nvPr/>
        </p:nvSpPr>
        <p:spPr>
          <a:xfrm>
            <a:off x="-1" y="-44450"/>
            <a:ext cx="4541123" cy="6946900"/>
          </a:xfrm>
          <a:prstGeom prst="rect">
            <a:avLst/>
          </a:prstGeom>
          <a:solidFill>
            <a:srgbClr val="E4B00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p>
        </p:txBody>
      </p:sp>
      <p:sp>
        <p:nvSpPr>
          <p:cNvPr id="2" name="Title 1">
            <a:extLst>
              <a:ext uri="{FF2B5EF4-FFF2-40B4-BE49-F238E27FC236}">
                <a16:creationId xmlns:a16="http://schemas.microsoft.com/office/drawing/2014/main" id="{4B458374-778B-4E92-9ABA-65EBD064E692}"/>
              </a:ext>
            </a:extLst>
          </p:cNvPr>
          <p:cNvSpPr>
            <a:spLocks noGrp="1"/>
          </p:cNvSpPr>
          <p:nvPr>
            <p:ph type="title"/>
          </p:nvPr>
        </p:nvSpPr>
        <p:spPr>
          <a:xfrm>
            <a:off x="700088" y="573390"/>
            <a:ext cx="3208722" cy="5626443"/>
          </a:xfrm>
        </p:spPr>
        <p:txBody>
          <a:bodyPr>
            <a:noAutofit/>
          </a:bodyPr>
          <a:lstStyle/>
          <a:p>
            <a:pPr algn="ctr">
              <a:lnSpc>
                <a:spcPct val="107000"/>
              </a:lnSpc>
              <a:spcAft>
                <a:spcPts val="800"/>
              </a:spcAft>
            </a:pPr>
            <a:r>
              <a:rPr lang="en-GB" sz="3200" b="1" spc="120">
                <a:solidFill>
                  <a:schemeClr val="bg1"/>
                </a:solidFill>
                <a:latin typeface="Arial" panose="020B0604020202020204" pitchFamily="34" charset="0"/>
                <a:ea typeface="Calibri" panose="020F0502020204030204" pitchFamily="34" charset="0"/>
                <a:cs typeface="Arial" panose="020B0604020202020204" pitchFamily="34" charset="0"/>
              </a:rPr>
              <a:t>Learning objectives</a:t>
            </a:r>
            <a:br>
              <a:rPr lang="en-GB">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3DE4F073-6B3B-4C03-B1AD-6FDC6D1D1FF7}"/>
              </a:ext>
            </a:extLst>
          </p:cNvPr>
          <p:cNvSpPr>
            <a:spLocks noGrp="1"/>
          </p:cNvSpPr>
          <p:nvPr>
            <p:ph idx="1"/>
          </p:nvPr>
        </p:nvSpPr>
        <p:spPr>
          <a:xfrm>
            <a:off x="5211798" y="1045027"/>
            <a:ext cx="4193458" cy="5154806"/>
          </a:xfrm>
        </p:spPr>
        <p:txBody>
          <a:bodyPr vert="horz" lIns="91440" tIns="45720" rIns="91440" bIns="45720" rtlCol="0" anchor="t">
            <a:normAutofit/>
          </a:bodyPr>
          <a:lstStyle/>
          <a:p>
            <a:pPr marL="0" indent="0">
              <a:lnSpc>
                <a:spcPct val="107000"/>
              </a:lnSpc>
              <a:buNone/>
            </a:pPr>
            <a:r>
              <a:rPr lang="en-GB" sz="2400" b="1" spc="120" dirty="0">
                <a:latin typeface="Arial"/>
                <a:ea typeface="Calibri" panose="020F0502020204030204" pitchFamily="34" charset="0"/>
                <a:cs typeface="Arial"/>
              </a:rPr>
              <a:t>We will </a:t>
            </a:r>
            <a:endParaRPr lang="en-GB" sz="2400" spc="120">
              <a:ea typeface="+mn-lt"/>
              <a:cs typeface="Arial"/>
            </a:endParaRPr>
          </a:p>
          <a:p>
            <a:pPr>
              <a:buFont typeface="Arial"/>
            </a:pPr>
            <a:r>
              <a:rPr lang="en-GB" sz="2000" spc="120" dirty="0">
                <a:latin typeface="Arial"/>
                <a:ea typeface="+mn-lt"/>
                <a:cs typeface="+mn-lt"/>
              </a:rPr>
              <a:t>Consider how to say 'no' in an effective way to resist peer pressure to drink alcohol.</a:t>
            </a:r>
            <a:endParaRPr lang="en-US" sz="2000" spc="120">
              <a:latin typeface="Arial"/>
              <a:ea typeface="+mn-lt"/>
              <a:cs typeface="+mn-lt"/>
            </a:endParaRPr>
          </a:p>
          <a:p>
            <a:pPr>
              <a:buFont typeface="Arial"/>
            </a:pPr>
            <a:r>
              <a:rPr lang="en-GB" sz="2000" spc="120" dirty="0">
                <a:latin typeface="Arial"/>
                <a:ea typeface="+mn-lt"/>
                <a:cs typeface="+mn-lt"/>
              </a:rPr>
              <a:t>Learn what consent is.</a:t>
            </a:r>
            <a:endParaRPr lang="en-US" sz="2000" spc="120">
              <a:latin typeface="Arial"/>
              <a:ea typeface="+mn-lt"/>
              <a:cs typeface="+mn-lt"/>
            </a:endParaRPr>
          </a:p>
          <a:p>
            <a:pPr>
              <a:buFont typeface="Arial"/>
            </a:pPr>
            <a:r>
              <a:rPr lang="en-GB" sz="2000" spc="120" dirty="0">
                <a:latin typeface="Arial"/>
                <a:ea typeface="+mn-lt"/>
                <a:cs typeface="+mn-lt"/>
              </a:rPr>
              <a:t>Identify in different scenarios whether consent has been given or not.</a:t>
            </a:r>
          </a:p>
          <a:p>
            <a:pPr>
              <a:buFont typeface="Arial"/>
            </a:pPr>
            <a:endParaRPr lang="en-GB" sz="2400" spc="120" dirty="0">
              <a:ea typeface="+mn-lt"/>
              <a:cs typeface="+mn-lt"/>
            </a:endParaRPr>
          </a:p>
          <a:p>
            <a:pPr marL="0" indent="0">
              <a:lnSpc>
                <a:spcPct val="107000"/>
              </a:lnSpc>
              <a:buNone/>
            </a:pPr>
            <a:endParaRPr lang="en-GB" sz="2400" b="1" spc="120">
              <a:latin typeface="Arial"/>
              <a:cs typeface="Times New Roman"/>
            </a:endParaRPr>
          </a:p>
          <a:p>
            <a:pPr>
              <a:buSzPct val="120000"/>
            </a:pPr>
            <a:endParaRPr lang="en-GB">
              <a:cs typeface="Calibri"/>
            </a:endParaRPr>
          </a:p>
          <a:p>
            <a:pPr marL="400050" indent="-317500">
              <a:spcBef>
                <a:spcPts val="1500"/>
              </a:spcBef>
              <a:buSzPct val="120000"/>
            </a:pPr>
            <a:endParaRPr lang="en-GB">
              <a:cs typeface="Calibri"/>
            </a:endParaRPr>
          </a:p>
        </p:txBody>
      </p:sp>
      <p:pic>
        <p:nvPicPr>
          <p:cNvPr id="7" name="Picture 6">
            <a:extLst>
              <a:ext uri="{FF2B5EF4-FFF2-40B4-BE49-F238E27FC236}">
                <a16:creationId xmlns:a16="http://schemas.microsoft.com/office/drawing/2014/main" id="{FE1FB11E-FB4C-7C40-875C-A895CCE1574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F56FA5-2935-8D42-AB1C-8EA11988B119}"/>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43507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3C8A9D-802E-8448-8E99-51E3D28480AB}"/>
              </a:ext>
            </a:extLst>
          </p:cNvPr>
          <p:cNvSpPr/>
          <p:nvPr/>
        </p:nvSpPr>
        <p:spPr>
          <a:xfrm>
            <a:off x="0"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922729" y="1868893"/>
            <a:ext cx="8650288" cy="2590068"/>
          </a:xfrm>
          <a:prstGeom prst="rect">
            <a:avLst/>
          </a:prstGeom>
        </p:spPr>
        <p:txBody>
          <a:bodyPr wrap="square">
            <a:spAutoFit/>
          </a:bodyPr>
          <a:lstStyle/>
          <a:p>
            <a:pPr marL="457200" indent="-457200">
              <a:lnSpc>
                <a:spcPct val="140000"/>
              </a:lnSpc>
              <a:spcBef>
                <a:spcPts val="600"/>
              </a:spcBef>
              <a:spcAft>
                <a:spcPts val="0"/>
              </a:spcAft>
              <a:buFont typeface="Arial" panose="020B0604020202020204" pitchFamily="34" charset="0"/>
              <a:buChar char="•"/>
            </a:pPr>
            <a:r>
              <a:rPr lang="en-GB" sz="2800" spc="120" dirty="0">
                <a:latin typeface="Arial" panose="020B0604020202020204" pitchFamily="34" charset="0"/>
                <a:ea typeface="Calibri" panose="020F0502020204030204" pitchFamily="34" charset="0"/>
                <a:cs typeface="Arial" panose="020B0604020202020204" pitchFamily="34" charset="0"/>
              </a:rPr>
              <a:t>Is there consent? </a:t>
            </a:r>
          </a:p>
          <a:p>
            <a:pPr marL="457200" indent="-457200">
              <a:lnSpc>
                <a:spcPct val="140000"/>
              </a:lnSpc>
              <a:spcBef>
                <a:spcPts val="600"/>
              </a:spcBef>
              <a:spcAft>
                <a:spcPts val="0"/>
              </a:spcAft>
              <a:buFont typeface="Arial" panose="020B0604020202020204" pitchFamily="34" charset="0"/>
              <a:buChar char="•"/>
            </a:pPr>
            <a:r>
              <a:rPr lang="en-GB" sz="2800" spc="120" dirty="0">
                <a:latin typeface="Arial" panose="020B0604020202020204" pitchFamily="34" charset="0"/>
                <a:ea typeface="Calibri" panose="020F0502020204030204" pitchFamily="34" charset="0"/>
                <a:cs typeface="Arial" panose="020B0604020202020204" pitchFamily="34" charset="0"/>
              </a:rPr>
              <a:t>Can you spot any threats, manipulation or pressure?</a:t>
            </a:r>
          </a:p>
          <a:p>
            <a:pPr marL="457200" indent="-457200">
              <a:lnSpc>
                <a:spcPct val="140000"/>
              </a:lnSpc>
              <a:spcBef>
                <a:spcPts val="600"/>
              </a:spcBef>
              <a:spcAft>
                <a:spcPts val="0"/>
              </a:spcAft>
              <a:buFont typeface="Arial" panose="020B0604020202020204" pitchFamily="34" charset="0"/>
              <a:buChar char="•"/>
            </a:pPr>
            <a:r>
              <a:rPr lang="en-GB" sz="2800" spc="120" dirty="0">
                <a:latin typeface="Arial" panose="020B0604020202020204" pitchFamily="34" charset="0"/>
                <a:ea typeface="Calibri" panose="020F0502020204030204" pitchFamily="34" charset="0"/>
                <a:cs typeface="Arial" panose="020B0604020202020204" pitchFamily="34" charset="0"/>
              </a:rPr>
              <a:t>What would you do?</a:t>
            </a:r>
            <a:endParaRPr lang="en-GB" sz="2800" spc="12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30851A-66B6-7247-89D0-D55567D61BF8}"/>
              </a:ext>
            </a:extLst>
          </p:cNvPr>
          <p:cNvSpPr txBox="1"/>
          <p:nvPr/>
        </p:nvSpPr>
        <p:spPr>
          <a:xfrm>
            <a:off x="295317" y="121415"/>
            <a:ext cx="9345880" cy="1669240"/>
          </a:xfrm>
          <a:prstGeom prst="rect">
            <a:avLst/>
          </a:prstGeom>
          <a:noFill/>
        </p:spPr>
        <p:txBody>
          <a:bodyPr wrap="square" rtlCol="0">
            <a:spAutoFit/>
          </a:bodyPr>
          <a:lstStyle/>
          <a:p>
            <a:pPr algn="ctr">
              <a:lnSpc>
                <a:spcPct val="115000"/>
              </a:lnSpc>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Consent   –</a:t>
            </a:r>
          </a:p>
          <a:p>
            <a:pPr algn="ctr">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 Should the characters say YES or NO?</a:t>
            </a:r>
          </a:p>
          <a:p>
            <a:pPr algn="ctr">
              <a:lnSpc>
                <a:spcPct val="115000"/>
              </a:lnSpc>
              <a:spcAft>
                <a:spcPts val="0"/>
              </a:spcAft>
            </a:pPr>
            <a:endParaRPr lang="en-US" sz="3200" b="1" spc="120" dirty="0">
              <a:latin typeface="Arial" panose="020B0604020202020204" pitchFamily="34" charset="0"/>
              <a:cs typeface="Arial" panose="020B0604020202020204" pitchFamily="34" charset="0"/>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841F342E-BF0A-E94A-9F36-C6B52B2A2F5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7" name="Picture 6" descr="A picture containing text, clipart&#10;&#10;Description automatically generated">
            <a:extLst>
              <a:ext uri="{FF2B5EF4-FFF2-40B4-BE49-F238E27FC236}">
                <a16:creationId xmlns:a16="http://schemas.microsoft.com/office/drawing/2014/main" id="{41F8CAAF-2870-0F4D-B9A3-F26A32BE78EE}"/>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0595981C-289C-1742-AC49-F9983356A788}"/>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7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0EE3F2-0537-0F41-992A-881F921F051F}"/>
              </a:ext>
            </a:extLst>
          </p:cNvPr>
          <p:cNvSpPr/>
          <p:nvPr/>
        </p:nvSpPr>
        <p:spPr>
          <a:xfrm>
            <a:off x="626269" y="1500235"/>
            <a:ext cx="8650288" cy="2828467"/>
          </a:xfrm>
          <a:prstGeom prst="rect">
            <a:avLst/>
          </a:prstGeom>
        </p:spPr>
        <p:txBody>
          <a:bodyPr wrap="square">
            <a:spAutoFit/>
          </a:bodyPr>
          <a:lstStyle/>
          <a:p>
            <a:pPr>
              <a:lnSpc>
                <a:spcPct val="140000"/>
              </a:lnSpc>
              <a:spcBef>
                <a:spcPts val="600"/>
              </a:spcBef>
              <a:spcAft>
                <a:spcPts val="0"/>
              </a:spcAft>
            </a:pPr>
            <a:r>
              <a:rPr lang="en-GB" sz="2200" i="1" spc="120" dirty="0">
                <a:latin typeface="Arial" panose="020B0604020202020204" pitchFamily="34" charset="0"/>
                <a:ea typeface="Calibri" panose="020F0502020204030204" pitchFamily="34" charset="0"/>
                <a:cs typeface="Arial" panose="020B0604020202020204" pitchFamily="34" charset="0"/>
              </a:rPr>
              <a:t>Worked example – see point on next slide</a:t>
            </a:r>
          </a:p>
          <a:p>
            <a:pPr>
              <a:spcBef>
                <a:spcPts val="600"/>
              </a:spcBef>
              <a:spcAft>
                <a:spcPts val="0"/>
              </a:spcAft>
            </a:pPr>
            <a:r>
              <a:rPr lang="en-GB" sz="2200" spc="120" dirty="0">
                <a:latin typeface="Arial" panose="020B0604020202020204" pitchFamily="34" charset="0"/>
                <a:ea typeface="Calibri" panose="020F0502020204030204" pitchFamily="34" charset="0"/>
                <a:cs typeface="Arial" panose="020B0604020202020204" pitchFamily="34" charset="0"/>
              </a:rPr>
              <a:t>Kia and Jade take a half bottle of vodka to a house party (1). </a:t>
            </a:r>
          </a:p>
          <a:p>
            <a:pPr>
              <a:spcBef>
                <a:spcPts val="600"/>
              </a:spcBef>
              <a:spcAft>
                <a:spcPts val="0"/>
              </a:spcAft>
            </a:pPr>
            <a:r>
              <a:rPr lang="en-GB" sz="2200" spc="120" dirty="0">
                <a:latin typeface="Arial" panose="020B0604020202020204" pitchFamily="34" charset="0"/>
                <a:ea typeface="Calibri" panose="020F0502020204030204" pitchFamily="34" charset="0"/>
                <a:cs typeface="Arial" panose="020B0604020202020204" pitchFamily="34" charset="0"/>
              </a:rPr>
              <a:t>They get talking to some older boys who they‘ve not met before and they all have some swigs from the vodka, until it’s gone (2). </a:t>
            </a:r>
          </a:p>
          <a:p>
            <a:pPr>
              <a:spcBef>
                <a:spcPts val="600"/>
              </a:spcBef>
              <a:spcAft>
                <a:spcPts val="0"/>
              </a:spcAft>
            </a:pPr>
            <a:r>
              <a:rPr lang="en-GB" sz="2200" spc="120" dirty="0">
                <a:latin typeface="Arial" panose="020B0604020202020204" pitchFamily="34" charset="0"/>
                <a:ea typeface="Calibri" panose="020F0502020204030204" pitchFamily="34" charset="0"/>
                <a:cs typeface="Arial" panose="020B0604020202020204" pitchFamily="34" charset="0"/>
              </a:rPr>
              <a:t>The boys say they are going to drive to a different party that will be less boring and tell the girls to come with them (3).</a:t>
            </a:r>
            <a:endParaRPr lang="en-GB" sz="2200" spc="12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D01AF51-7954-AA43-81D9-B69EF5656700}"/>
              </a:ext>
            </a:extLst>
          </p:cNvPr>
          <p:cNvSpPr/>
          <p:nvPr/>
        </p:nvSpPr>
        <p:spPr>
          <a:xfrm>
            <a:off x="0"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60C775E-EA1E-894F-96AB-97386EFDDDD4}"/>
              </a:ext>
            </a:extLst>
          </p:cNvPr>
          <p:cNvSpPr txBox="1"/>
          <p:nvPr/>
        </p:nvSpPr>
        <p:spPr>
          <a:xfrm>
            <a:off x="295317" y="121415"/>
            <a:ext cx="9345880" cy="1669240"/>
          </a:xfrm>
          <a:prstGeom prst="rect">
            <a:avLst/>
          </a:prstGeom>
          <a:noFill/>
        </p:spPr>
        <p:txBody>
          <a:bodyPr wrap="square" rtlCol="0">
            <a:spAutoFit/>
          </a:bodyPr>
          <a:lstStyle/>
          <a:p>
            <a:pPr algn="ctr">
              <a:lnSpc>
                <a:spcPct val="115000"/>
              </a:lnSpc>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Consent   –</a:t>
            </a:r>
          </a:p>
          <a:p>
            <a:pPr algn="ctr">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 Should the characters say YES or NO?</a:t>
            </a:r>
          </a:p>
          <a:p>
            <a:pPr algn="ctr">
              <a:lnSpc>
                <a:spcPct val="115000"/>
              </a:lnSpc>
              <a:spcAft>
                <a:spcPts val="0"/>
              </a:spcAft>
            </a:pPr>
            <a:endParaRPr lang="en-US" sz="3200" b="1" spc="120" dirty="0">
              <a:latin typeface="Arial" panose="020B0604020202020204" pitchFamily="34" charset="0"/>
              <a:cs typeface="Arial" panose="020B0604020202020204" pitchFamily="34" charset="0"/>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879837D-FA44-5E48-B978-EB83E447B23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FE463355-0F1C-EC4B-B951-FE6C4A475AFB}"/>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78243D50-AEDE-A745-980B-95CF53F8DF43}"/>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357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0EE3F2-0537-0F41-992A-881F921F051F}"/>
              </a:ext>
            </a:extLst>
          </p:cNvPr>
          <p:cNvSpPr/>
          <p:nvPr/>
        </p:nvSpPr>
        <p:spPr>
          <a:xfrm>
            <a:off x="495454" y="1422400"/>
            <a:ext cx="6000349" cy="5062924"/>
          </a:xfrm>
          <a:prstGeom prst="rect">
            <a:avLst/>
          </a:prstGeom>
        </p:spPr>
        <p:txBody>
          <a:bodyPr wrap="square">
            <a:spAutoFit/>
          </a:bodyPr>
          <a:lstStyle/>
          <a:p>
            <a:pPr marL="11112">
              <a:spcBef>
                <a:spcPts val="600"/>
              </a:spcBef>
            </a:pPr>
            <a:r>
              <a:rPr lang="en-GB" sz="2200" i="1" spc="120" dirty="0">
                <a:latin typeface="Arial" panose="020B0604020202020204" pitchFamily="34" charset="0"/>
                <a:ea typeface="Calibri" panose="020F0502020204030204" pitchFamily="34" charset="0"/>
                <a:cs typeface="Arial" panose="020B0604020202020204" pitchFamily="34" charset="0"/>
              </a:rPr>
              <a:t>Worked example</a:t>
            </a:r>
          </a:p>
          <a:p>
            <a:pPr marL="525462" indent="-514350">
              <a:spcBef>
                <a:spcPts val="600"/>
              </a:spcBef>
              <a:spcAft>
                <a:spcPts val="0"/>
              </a:spcAft>
              <a:buFont typeface="+mj-lt"/>
              <a:buAutoNum type="arabicPeriod"/>
            </a:pPr>
            <a:r>
              <a:rPr lang="en-GB" sz="2200" spc="120" dirty="0">
                <a:latin typeface="Arial" panose="020B0604020202020204" pitchFamily="34" charset="0"/>
                <a:ea typeface="Calibri" panose="020F0502020204030204" pitchFamily="34" charset="0"/>
                <a:cs typeface="Arial" panose="020B0604020202020204" pitchFamily="34" charset="0"/>
              </a:rPr>
              <a:t>Kia and Jade are under 18 and therefore it would be better to not drink alcohol. Because they have been drinking they are not able to give consent. </a:t>
            </a:r>
          </a:p>
          <a:p>
            <a:pPr marL="525462" indent="-514350">
              <a:spcBef>
                <a:spcPts val="600"/>
              </a:spcBef>
              <a:spcAft>
                <a:spcPts val="0"/>
              </a:spcAft>
              <a:buFont typeface="+mj-lt"/>
              <a:buAutoNum type="arabicPeriod"/>
            </a:pPr>
            <a:r>
              <a:rPr lang="en-GB" sz="2200" spc="120" dirty="0">
                <a:latin typeface="Arial" panose="020B0604020202020204" pitchFamily="34" charset="0"/>
                <a:ea typeface="Calibri" panose="020F0502020204030204" pitchFamily="34" charset="0"/>
                <a:cs typeface="Arial" panose="020B0604020202020204" pitchFamily="34" charset="0"/>
              </a:rPr>
              <a:t>Kia and Jade don’t know the boys, so it would be an unsafe choice to leave the party with them. They should say ‘no’ and make an excuse to stay at the party.</a:t>
            </a:r>
          </a:p>
          <a:p>
            <a:pPr marL="525462" indent="-514350">
              <a:spcBef>
                <a:spcPts val="600"/>
              </a:spcBef>
              <a:spcAft>
                <a:spcPts val="0"/>
              </a:spcAft>
              <a:buFont typeface="+mj-lt"/>
              <a:buAutoNum type="arabicPeriod"/>
            </a:pPr>
            <a:r>
              <a:rPr lang="en-GB" sz="2200" spc="120" dirty="0">
                <a:latin typeface="Arial" panose="020B0604020202020204" pitchFamily="34" charset="0"/>
                <a:ea typeface="Calibri" panose="020F0502020204030204" pitchFamily="34" charset="0"/>
                <a:cs typeface="Arial" panose="020B0604020202020204" pitchFamily="34" charset="0"/>
              </a:rPr>
              <a:t>The boys may have drunk too much alcohol to legally drive a car and are more likely to have an accident.  </a:t>
            </a:r>
          </a:p>
        </p:txBody>
      </p:sp>
      <p:sp>
        <p:nvSpPr>
          <p:cNvPr id="4" name="Rectangle 3">
            <a:extLst>
              <a:ext uri="{FF2B5EF4-FFF2-40B4-BE49-F238E27FC236}">
                <a16:creationId xmlns:a16="http://schemas.microsoft.com/office/drawing/2014/main" id="{0308A361-8235-204E-BE2D-E2280C35223B}"/>
              </a:ext>
            </a:extLst>
          </p:cNvPr>
          <p:cNvSpPr/>
          <p:nvPr/>
        </p:nvSpPr>
        <p:spPr>
          <a:xfrm>
            <a:off x="0"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A1E3EAB-99E8-D14E-B5FD-49DC6EBA87EF}"/>
              </a:ext>
            </a:extLst>
          </p:cNvPr>
          <p:cNvSpPr txBox="1"/>
          <p:nvPr/>
        </p:nvSpPr>
        <p:spPr>
          <a:xfrm>
            <a:off x="295317" y="121415"/>
            <a:ext cx="9345880" cy="1151084"/>
          </a:xfrm>
          <a:prstGeom prst="rect">
            <a:avLst/>
          </a:prstGeom>
          <a:noFill/>
        </p:spPr>
        <p:txBody>
          <a:bodyPr wrap="square" rtlCol="0">
            <a:spAutoFit/>
          </a:bodyPr>
          <a:lstStyle/>
          <a:p>
            <a:pPr algn="ctr">
              <a:lnSpc>
                <a:spcPct val="115000"/>
              </a:lnSpc>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Consent   –</a:t>
            </a:r>
          </a:p>
          <a:p>
            <a:pPr algn="ctr">
              <a:spcAft>
                <a:spcPts val="0"/>
              </a:spcAft>
            </a:pPr>
            <a:r>
              <a:rPr lang="en-GB" sz="3200" b="1" spc="120" dirty="0">
                <a:solidFill>
                  <a:schemeClr val="bg1"/>
                </a:solidFill>
                <a:latin typeface="Arial" panose="020B0604020202020204" pitchFamily="34" charset="0"/>
                <a:ea typeface="Calibri" panose="020F0502020204030204" pitchFamily="34" charset="0"/>
                <a:cs typeface="Arial" panose="020B0604020202020204" pitchFamily="34" charset="0"/>
              </a:rPr>
              <a:t> Should the characters say YES or NO?</a:t>
            </a:r>
          </a:p>
        </p:txBody>
      </p:sp>
      <p:sp>
        <p:nvSpPr>
          <p:cNvPr id="6" name="Rounded Rectangular Callout 5">
            <a:extLst>
              <a:ext uri="{FF2B5EF4-FFF2-40B4-BE49-F238E27FC236}">
                <a16:creationId xmlns:a16="http://schemas.microsoft.com/office/drawing/2014/main" id="{C1EEC01E-1D79-CA40-A5B9-7D9D55EAA2DF}"/>
              </a:ext>
            </a:extLst>
          </p:cNvPr>
          <p:cNvSpPr/>
          <p:nvPr/>
        </p:nvSpPr>
        <p:spPr>
          <a:xfrm>
            <a:off x="7127365" y="3429000"/>
            <a:ext cx="2513832" cy="1438784"/>
          </a:xfrm>
          <a:prstGeom prst="wedgeRoundRectCallout">
            <a:avLst/>
          </a:prstGeom>
          <a:solidFill>
            <a:schemeClr val="bg1">
              <a:lumMod val="95000"/>
            </a:schemeClr>
          </a:solid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pc="120" dirty="0">
                <a:solidFill>
                  <a:srgbClr val="7030A0"/>
                </a:solidFill>
                <a:latin typeface="Arial" panose="020B0604020202020204" pitchFamily="34" charset="0"/>
                <a:cs typeface="Arial" panose="020B0604020202020204" pitchFamily="34" charset="0"/>
              </a:rPr>
              <a:t>No thanks…. We’re getting a lift home with Jade’s mum soon.</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045FD592-832C-694B-AF74-38EF577326E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8" name="Picture 7" descr="A picture containing text, clipart&#10;&#10;Description automatically generated">
            <a:extLst>
              <a:ext uri="{FF2B5EF4-FFF2-40B4-BE49-F238E27FC236}">
                <a16:creationId xmlns:a16="http://schemas.microsoft.com/office/drawing/2014/main" id="{32C56222-2784-4F44-882B-D940A36E975F}"/>
              </a:ext>
            </a:extLst>
          </p:cNvPr>
          <p:cNvPicPr>
            <a:picLocks noChangeAspect="1"/>
          </p:cNvPicPr>
          <p:nvPr/>
        </p:nvPicPr>
        <p:blipFill>
          <a:blip r:embed="rId3"/>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0201AFC8-0565-C040-BAB6-8B297FF06733}"/>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44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189B308-CFFB-574A-8095-F04CC16F5554}"/>
              </a:ext>
            </a:extLst>
          </p:cNvPr>
          <p:cNvSpPr/>
          <p:nvPr/>
        </p:nvSpPr>
        <p:spPr>
          <a:xfrm>
            <a:off x="0" y="0"/>
            <a:ext cx="9936515" cy="1088130"/>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57836" y="164800"/>
            <a:ext cx="8860802" cy="646331"/>
          </a:xfrm>
          <a:prstGeom prst="rect">
            <a:avLst/>
          </a:prstGeom>
          <a:noFill/>
        </p:spPr>
        <p:txBody>
          <a:bodyPr wrap="square" rtlCol="0">
            <a:spAutoFit/>
          </a:bodyPr>
          <a:lstStyle/>
          <a:p>
            <a:r>
              <a:rPr lang="en-GB" b="1" spc="120" dirty="0">
                <a:solidFill>
                  <a:schemeClr val="bg1"/>
                </a:solidFill>
                <a:latin typeface="Arial" panose="020B0604020202020204" pitchFamily="34" charset="0"/>
                <a:cs typeface="Arial" panose="020B0604020202020204" pitchFamily="34" charset="0"/>
              </a:rPr>
              <a:t>Use the different emoji faces to show how someone might feel – place them next to the picture or colour in the red, amber or green circle</a:t>
            </a:r>
          </a:p>
        </p:txBody>
      </p:sp>
      <p:pic>
        <p:nvPicPr>
          <p:cNvPr id="4" name="Picture 3" descr="A picture containing graphical user interface&#10;&#10;Description automatically generated">
            <a:extLst>
              <a:ext uri="{FF2B5EF4-FFF2-40B4-BE49-F238E27FC236}">
                <a16:creationId xmlns:a16="http://schemas.microsoft.com/office/drawing/2014/main" id="{4F43F62B-D00C-D04A-BCB1-947769586B3C}"/>
              </a:ext>
            </a:extLst>
          </p:cNvPr>
          <p:cNvPicPr>
            <a:picLocks noChangeAspect="1"/>
          </p:cNvPicPr>
          <p:nvPr/>
        </p:nvPicPr>
        <p:blipFill rotWithShape="1">
          <a:blip r:embed="rId3"/>
          <a:srcRect l="2457" t="2771" r="2349" b="2957"/>
          <a:stretch/>
        </p:blipFill>
        <p:spPr>
          <a:xfrm>
            <a:off x="273362" y="1252930"/>
            <a:ext cx="9429750" cy="5605070"/>
          </a:xfrm>
          <a:prstGeom prst="rect">
            <a:avLst/>
          </a:prstGeom>
          <a:ln>
            <a:noFill/>
          </a:ln>
        </p:spPr>
      </p:pic>
      <p:sp>
        <p:nvSpPr>
          <p:cNvPr id="5" name="Rectangle 4">
            <a:extLst>
              <a:ext uri="{FF2B5EF4-FFF2-40B4-BE49-F238E27FC236}">
                <a16:creationId xmlns:a16="http://schemas.microsoft.com/office/drawing/2014/main" id="{7779EEF3-BF30-F747-B202-54F435B47747}"/>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86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698" y="1484716"/>
            <a:ext cx="1643489" cy="17276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096" y="926275"/>
            <a:ext cx="3668927" cy="528230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4"/>
          <p:cNvSpPr>
            <a:spLocks noChangeArrowheads="1"/>
          </p:cNvSpPr>
          <p:nvPr/>
        </p:nvSpPr>
        <p:spPr bwMode="auto">
          <a:xfrm>
            <a:off x="0" y="1396484"/>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5463659"/>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92333" y="1396484"/>
            <a:ext cx="3223608" cy="1569660"/>
          </a:xfrm>
          <a:prstGeom prst="rect">
            <a:avLst/>
          </a:prstGeom>
        </p:spPr>
        <p:txBody>
          <a:bodyPr wrap="square">
            <a:spAutoFit/>
          </a:bodyPr>
          <a:lstStyle/>
          <a:p>
            <a:pPr lvl="0" algn="ctr" defTabSz="914400" eaLnBrk="0" fontAlgn="base" hangingPunct="0">
              <a:spcBef>
                <a:spcPct val="0"/>
              </a:spcBef>
              <a:spcAft>
                <a:spcPct val="0"/>
              </a:spcAft>
            </a:pPr>
            <a:r>
              <a:rPr lang="en-GB" altLang="en-US" sz="2400" b="1" spc="120" dirty="0">
                <a:latin typeface="Arial" panose="020B0604020202020204" pitchFamily="34" charset="0"/>
                <a:ea typeface="Calibri" panose="020F0502020204030204" pitchFamily="34" charset="0"/>
                <a:cs typeface="Arial" panose="020B0604020202020204" pitchFamily="34" charset="0"/>
              </a:rPr>
              <a:t>Not ok</a:t>
            </a:r>
            <a:endParaRPr lang="en-GB" altLang="en-US" sz="2400" spc="120" dirty="0">
              <a:latin typeface="Arial" panose="020B0604020202020204" pitchFamily="34" charset="0"/>
              <a:ea typeface="Calibri" panose="020F0502020204030204" pitchFamily="34" charset="0"/>
              <a:cs typeface="Arial" panose="020B0604020202020204" pitchFamily="34" charset="0"/>
            </a:endParaRPr>
          </a:p>
          <a:p>
            <a:pPr lvl="0" algn="ctr" defTabSz="914400" eaLnBrk="0" fontAlgn="base" hangingPunct="0">
              <a:spcBef>
                <a:spcPct val="0"/>
              </a:spcBef>
              <a:spcAft>
                <a:spcPct val="0"/>
              </a:spcAft>
            </a:pPr>
            <a:r>
              <a:rPr lang="en-GB" altLang="en-US" sz="2400" spc="120" dirty="0">
                <a:latin typeface="Arial" panose="020B0604020202020204" pitchFamily="34" charset="0"/>
                <a:ea typeface="Calibri" panose="020F0502020204030204" pitchFamily="34" charset="0"/>
                <a:cs typeface="Arial" panose="020B0604020202020204" pitchFamily="34" charset="0"/>
              </a:rPr>
              <a:t>The girl is being threatened in an aggressive way</a:t>
            </a:r>
            <a:endParaRPr lang="en-GB" altLang="en-US" sz="2400" spc="12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7622946-7ED3-C84A-A762-02186BABFD6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0AC9528-E1EA-E941-B9BA-2C0037F371A2}"/>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FA81321E-AAA9-E94D-8B22-B7780BDB999B}"/>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12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6104466"/>
            <a:ext cx="6722532" cy="73660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G_31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72" y="1698171"/>
            <a:ext cx="4783138" cy="4035070"/>
          </a:xfrm>
          <a:prstGeom prst="rect">
            <a:avLst/>
          </a:prstGeom>
          <a:ln>
            <a:solidFill>
              <a:srgbClr val="000000"/>
            </a:solidFill>
          </a:ln>
        </p:spPr>
      </p:pic>
      <p:pic>
        <p:nvPicPr>
          <p:cNvPr id="8" name="Picture 7" descr="IMG_32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0" y="197556"/>
            <a:ext cx="4845774" cy="4286243"/>
          </a:xfrm>
          <a:prstGeom prst="rect">
            <a:avLst/>
          </a:prstGeom>
          <a:ln>
            <a:solidFill>
              <a:srgbClr val="000000"/>
            </a:solidFill>
          </a:ln>
        </p:spPr>
      </p:pic>
      <p:pic>
        <p:nvPicPr>
          <p:cNvPr id="7" name="Picture 6" descr="Graphical user interface, text, application, chat or text message&#10;&#10;Description automatically generated">
            <a:extLst>
              <a:ext uri="{FF2B5EF4-FFF2-40B4-BE49-F238E27FC236}">
                <a16:creationId xmlns:a16="http://schemas.microsoft.com/office/drawing/2014/main" id="{3C4A415F-640F-C448-8854-D1A33E674D9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002B4058-C010-6A46-87EB-448802E62E7A}"/>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334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6104466"/>
            <a:ext cx="6722532" cy="73660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MG_32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398" y="1911926"/>
            <a:ext cx="5022972" cy="4019467"/>
          </a:xfrm>
          <a:prstGeom prst="rect">
            <a:avLst/>
          </a:prstGeom>
          <a:ln>
            <a:solidFill>
              <a:schemeClr val="tx1"/>
            </a:solidFill>
          </a:ln>
        </p:spPr>
      </p:pic>
      <p:sp>
        <p:nvSpPr>
          <p:cNvPr id="5" name="Rectangle 4">
            <a:extLst>
              <a:ext uri="{FF2B5EF4-FFF2-40B4-BE49-F238E27FC236}">
                <a16:creationId xmlns:a16="http://schemas.microsoft.com/office/drawing/2014/main" id="{7CE5A63D-68C8-A541-B586-66077052D478}"/>
              </a:ext>
            </a:extLst>
          </p:cNvPr>
          <p:cNvSpPr/>
          <p:nvPr/>
        </p:nvSpPr>
        <p:spPr>
          <a:xfrm>
            <a:off x="0" y="-118753"/>
            <a:ext cx="10012713" cy="8116562"/>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CE721ADB-F25C-794C-A505-7E31DE67D0F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54580"/>
            <a:ext cx="1189072" cy="760495"/>
          </a:xfrm>
          <a:prstGeom prst="rect">
            <a:avLst/>
          </a:prstGeom>
          <a:effectLst>
            <a:outerShdw blurRad="50800" dist="38100" dir="2700000" algn="tl" rotWithShape="0">
              <a:prstClr val="black">
                <a:alpha val="40000"/>
              </a:prstClr>
            </a:outerShdw>
          </a:effectLst>
        </p:spPr>
      </p:pic>
      <p:pic>
        <p:nvPicPr>
          <p:cNvPr id="8" name="Picture 7" descr="A picture containing text, clipart&#10;&#10;Description automatically generated">
            <a:extLst>
              <a:ext uri="{FF2B5EF4-FFF2-40B4-BE49-F238E27FC236}">
                <a16:creationId xmlns:a16="http://schemas.microsoft.com/office/drawing/2014/main" id="{87FDFB2A-AA15-BE4D-B64C-E3DE700F80D1}"/>
              </a:ext>
            </a:extLst>
          </p:cNvPr>
          <p:cNvPicPr>
            <a:picLocks noChangeAspect="1"/>
          </p:cNvPicPr>
          <p:nvPr/>
        </p:nvPicPr>
        <p:blipFill>
          <a:blip r:embed="rId4"/>
          <a:stretch>
            <a:fillRect/>
          </a:stretch>
        </p:blipFill>
        <p:spPr>
          <a:xfrm>
            <a:off x="115888" y="6139431"/>
            <a:ext cx="1068827" cy="675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145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6104466"/>
            <a:ext cx="6722532" cy="73660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IMG_32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67" y="297852"/>
            <a:ext cx="3772371" cy="5732978"/>
          </a:xfrm>
          <a:prstGeom prst="rect">
            <a:avLst/>
          </a:prstGeom>
          <a:ln>
            <a:solidFill>
              <a:schemeClr val="tx1"/>
            </a:solidFill>
          </a:ln>
        </p:spPr>
      </p:pic>
      <p:pic>
        <p:nvPicPr>
          <p:cNvPr id="5" name="Picture 4" descr="IMG_324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34" y="297852"/>
            <a:ext cx="3770479" cy="5732978"/>
          </a:xfrm>
          <a:prstGeom prst="rect">
            <a:avLst/>
          </a:prstGeom>
          <a:ln>
            <a:solidFill>
              <a:srgbClr val="000000"/>
            </a:solidFill>
          </a:ln>
        </p:spPr>
      </p:pic>
      <p:pic>
        <p:nvPicPr>
          <p:cNvPr id="9" name="Picture 8" descr="Graphical user interface, text, application, chat or text message&#10;&#10;Description automatically generated">
            <a:extLst>
              <a:ext uri="{FF2B5EF4-FFF2-40B4-BE49-F238E27FC236}">
                <a16:creationId xmlns:a16="http://schemas.microsoft.com/office/drawing/2014/main" id="{D9C1F0B7-1947-D14B-95C6-EEAAA055E67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0" name="Picture 9" descr="A picture containing text, clipart&#10;&#10;Description automatically generated">
            <a:extLst>
              <a:ext uri="{FF2B5EF4-FFF2-40B4-BE49-F238E27FC236}">
                <a16:creationId xmlns:a16="http://schemas.microsoft.com/office/drawing/2014/main" id="{7C9C69F8-F7EF-C947-BC7C-3E22B097C872}"/>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350FEB0-C15B-A744-BE03-36D9C6FE4859}"/>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94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C93301-8715-415D-9573-0C9F57EE0A4C}"/>
              </a:ext>
            </a:extLst>
          </p:cNvPr>
          <p:cNvSpPr txBox="1"/>
          <p:nvPr/>
        </p:nvSpPr>
        <p:spPr>
          <a:xfrm>
            <a:off x="548736" y="371655"/>
            <a:ext cx="88140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kern="1200" dirty="0">
                <a:solidFill>
                  <a:srgbClr val="70309F"/>
                </a:solidFill>
                <a:latin typeface="Arial"/>
                <a:ea typeface="+mj-ea"/>
                <a:cs typeface="Arial"/>
              </a:rPr>
              <a:t>Women tend to be more affected by</a:t>
            </a:r>
            <a:br>
              <a:rPr lang="en-GB" sz="3200" b="1" kern="1200" dirty="0">
                <a:latin typeface="Arial"/>
                <a:ea typeface="+mj-ea"/>
                <a:cs typeface="+mj-cs"/>
              </a:rPr>
            </a:br>
            <a:r>
              <a:rPr lang="en-GB" sz="3200" b="1" kern="1200" dirty="0">
                <a:solidFill>
                  <a:srgbClr val="70309F"/>
                </a:solidFill>
                <a:latin typeface="Arial"/>
                <a:ea typeface="+mj-ea"/>
                <a:cs typeface="Arial"/>
              </a:rPr>
              <a:t>alcohol than men</a:t>
            </a:r>
            <a:endParaRPr lang="en-US" sz="3200" dirty="0">
              <a:latin typeface="Arial"/>
              <a:cs typeface="Arial"/>
            </a:endParaRPr>
          </a:p>
        </p:txBody>
      </p:sp>
      <p:pic>
        <p:nvPicPr>
          <p:cNvPr id="4" name="Picture 3">
            <a:extLst>
              <a:ext uri="{FF2B5EF4-FFF2-40B4-BE49-F238E27FC236}">
                <a16:creationId xmlns:a16="http://schemas.microsoft.com/office/drawing/2014/main" id="{3805BB6A-F819-D24A-A099-175C8E01DA05}"/>
              </a:ext>
            </a:extLst>
          </p:cNvPr>
          <p:cNvPicPr>
            <a:picLocks noChangeAspect="1"/>
          </p:cNvPicPr>
          <p:nvPr/>
        </p:nvPicPr>
        <p:blipFill>
          <a:blip r:embed="rId3"/>
          <a:stretch>
            <a:fillRect/>
          </a:stretch>
        </p:blipFill>
        <p:spPr>
          <a:xfrm>
            <a:off x="2984228" y="2074667"/>
            <a:ext cx="3937544" cy="4356342"/>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3CA149CA-DD3A-534B-B956-ECBB903B06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BD8B6935-536F-5940-A545-470722FA1465}"/>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6CC724FC-13CD-6F46-B476-9B6AC707E46A}"/>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04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circle&#10;&#10;Description automatically generated">
            <a:extLst>
              <a:ext uri="{FF2B5EF4-FFF2-40B4-BE49-F238E27FC236}">
                <a16:creationId xmlns:a16="http://schemas.microsoft.com/office/drawing/2014/main" id="{56C71F55-B798-4DB3-A2BB-E66E8D66A3DC}"/>
              </a:ext>
            </a:extLst>
          </p:cNvPr>
          <p:cNvPicPr>
            <a:picLocks noGrp="1" noChangeAspect="1"/>
          </p:cNvPicPr>
          <p:nvPr>
            <p:ph sz="quarter" idx="13"/>
          </p:nvPr>
        </p:nvPicPr>
        <p:blipFill>
          <a:blip r:embed="rId3"/>
          <a:stretch>
            <a:fillRect/>
          </a:stretch>
        </p:blipFill>
        <p:spPr>
          <a:xfrm>
            <a:off x="3175277" y="2144236"/>
            <a:ext cx="3555445" cy="3705026"/>
          </a:xfrm>
        </p:spPr>
      </p:pic>
      <p:sp>
        <p:nvSpPr>
          <p:cNvPr id="8" name="TextBox 7">
            <a:extLst>
              <a:ext uri="{FF2B5EF4-FFF2-40B4-BE49-F238E27FC236}">
                <a16:creationId xmlns:a16="http://schemas.microsoft.com/office/drawing/2014/main" id="{AAD9EFDE-D2CB-48D9-826B-9C81CD2041B0}"/>
              </a:ext>
            </a:extLst>
          </p:cNvPr>
          <p:cNvSpPr txBox="1"/>
          <p:nvPr/>
        </p:nvSpPr>
        <p:spPr>
          <a:xfrm>
            <a:off x="745467" y="616070"/>
            <a:ext cx="84366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rgbClr val="70309F"/>
                </a:solidFill>
                <a:latin typeface="Arial"/>
                <a:ea typeface="+mj-ea"/>
                <a:cs typeface="Arial"/>
              </a:rPr>
              <a:t>People who drink lots of alcohol regularly</a:t>
            </a:r>
            <a:br>
              <a:rPr lang="en-GB" sz="3200" b="1" dirty="0">
                <a:latin typeface="Arial"/>
                <a:ea typeface="+mj-ea"/>
                <a:cs typeface="+mj-cs"/>
              </a:rPr>
            </a:br>
            <a:r>
              <a:rPr lang="en-GB" sz="3200" b="1" dirty="0">
                <a:solidFill>
                  <a:srgbClr val="70309F"/>
                </a:solidFill>
                <a:latin typeface="Arial"/>
                <a:ea typeface="+mj-ea"/>
                <a:cs typeface="Arial"/>
              </a:rPr>
              <a:t>may become addicted to it</a:t>
            </a:r>
            <a:endParaRPr lang="en-US" sz="3200" dirty="0">
              <a:latin typeface="Arial"/>
              <a:cs typeface="Arial"/>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8D11771-239C-2140-8211-792CAA39652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54479656-FF36-FE45-A83B-B23ECF63979F}"/>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A17DEDFD-DD8B-C548-9D9D-C25696D07738}"/>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95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E4AA68-D8ED-DC43-ADA6-A6FD9D26BA81}"/>
              </a:ext>
            </a:extLst>
          </p:cNvPr>
          <p:cNvSpPr/>
          <p:nvPr/>
        </p:nvSpPr>
        <p:spPr>
          <a:xfrm>
            <a:off x="-25414" y="-66676"/>
            <a:ext cx="9931414" cy="6969125"/>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E4D309-E3E0-45F6-80CC-73E96EC1C63C}"/>
              </a:ext>
            </a:extLst>
          </p:cNvPr>
          <p:cNvSpPr/>
          <p:nvPr/>
        </p:nvSpPr>
        <p:spPr>
          <a:xfrm>
            <a:off x="0" y="-82551"/>
            <a:ext cx="4511710" cy="7023101"/>
          </a:xfrm>
          <a:prstGeom prst="rect">
            <a:avLst/>
          </a:prstGeom>
          <a:solidFill>
            <a:srgbClr val="6F2F8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p>
        </p:txBody>
      </p:sp>
      <p:sp>
        <p:nvSpPr>
          <p:cNvPr id="2" name="Title 1">
            <a:extLst>
              <a:ext uri="{FF2B5EF4-FFF2-40B4-BE49-F238E27FC236}">
                <a16:creationId xmlns:a16="http://schemas.microsoft.com/office/drawing/2014/main" id="{4584EAEE-1855-46AD-AA40-72DF36539F53}"/>
              </a:ext>
            </a:extLst>
          </p:cNvPr>
          <p:cNvSpPr>
            <a:spLocks noGrp="1"/>
          </p:cNvSpPr>
          <p:nvPr>
            <p:ph type="title"/>
          </p:nvPr>
        </p:nvSpPr>
        <p:spPr>
          <a:xfrm>
            <a:off x="700088" y="560167"/>
            <a:ext cx="2927368" cy="5398505"/>
          </a:xfrm>
        </p:spPr>
        <p:txBody>
          <a:bodyPr>
            <a:noAutofit/>
          </a:bodyPr>
          <a:lstStyle/>
          <a:p>
            <a:pPr algn="ctr"/>
            <a:r>
              <a:rPr lang="en-GB" sz="3200" b="1" spc="120">
                <a:solidFill>
                  <a:schemeClr val="bg1"/>
                </a:solidFill>
                <a:latin typeface="Arial" panose="020B0604020202020204" pitchFamily="34" charset="0"/>
                <a:cs typeface="Arial" panose="020B0604020202020204" pitchFamily="34" charset="0"/>
              </a:rPr>
              <a:t>Intended learning outcomes</a:t>
            </a:r>
            <a:br>
              <a:rPr lang="en-GB" sz="3600"/>
            </a:br>
            <a:endParaRPr lang="en-GB" sz="3600"/>
          </a:p>
        </p:txBody>
      </p:sp>
      <p:sp>
        <p:nvSpPr>
          <p:cNvPr id="3" name="Content Placeholder 2">
            <a:extLst>
              <a:ext uri="{FF2B5EF4-FFF2-40B4-BE49-F238E27FC236}">
                <a16:creationId xmlns:a16="http://schemas.microsoft.com/office/drawing/2014/main" id="{E149B877-302B-4A80-9BD6-742BEC8631B5}"/>
              </a:ext>
            </a:extLst>
          </p:cNvPr>
          <p:cNvSpPr>
            <a:spLocks noGrp="1"/>
          </p:cNvSpPr>
          <p:nvPr>
            <p:ph idx="1"/>
          </p:nvPr>
        </p:nvSpPr>
        <p:spPr>
          <a:xfrm>
            <a:off x="4953000" y="737061"/>
            <a:ext cx="4541123" cy="5840632"/>
          </a:xfrm>
        </p:spPr>
        <p:txBody>
          <a:bodyPr vert="horz" lIns="91440" tIns="45720" rIns="91440" bIns="45720" rtlCol="0" anchor="t">
            <a:normAutofit/>
          </a:bodyPr>
          <a:lstStyle/>
          <a:p>
            <a:pPr marL="0" indent="0">
              <a:lnSpc>
                <a:spcPct val="120000"/>
              </a:lnSpc>
              <a:buNone/>
            </a:pPr>
            <a:r>
              <a:rPr lang="en-GB" sz="2400" b="1" spc="120" dirty="0">
                <a:latin typeface="Arial"/>
                <a:ea typeface="Calibri" panose="020F0502020204030204" pitchFamily="34" charset="0"/>
                <a:cs typeface="Calibri"/>
              </a:rPr>
              <a:t>I will be able to </a:t>
            </a:r>
            <a:endParaRPr lang="en-US" sz="2400" spc="120" dirty="0">
              <a:latin typeface="Arial"/>
              <a:ea typeface="+mn-lt"/>
              <a:cs typeface="+mn-lt"/>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A3C2AC32-D297-4146-AEB1-635007A4F1C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A6CACA3C-6D57-4457-91A7-FBFB6F88A10C}"/>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841DAC36-7F5A-7848-87CD-418104027F5C}"/>
              </a:ext>
            </a:extLst>
          </p:cNvPr>
          <p:cNvSpPr txBox="1">
            <a:spLocks/>
          </p:cNvSpPr>
          <p:nvPr/>
        </p:nvSpPr>
        <p:spPr>
          <a:xfrm>
            <a:off x="4940293" y="2060353"/>
            <a:ext cx="4231000" cy="860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mn-lt"/>
              </a:rPr>
              <a:t>Understand how strategies can be used to resist  peer pressure to drink alcohol and</a:t>
            </a:r>
            <a:r>
              <a:rPr lang="en-GB" sz="2000" spc="120" dirty="0">
                <a:latin typeface="Arial"/>
                <a:cs typeface="Calibri"/>
              </a:rPr>
              <a:t> say 'no'.</a:t>
            </a:r>
            <a:endParaRPr lang="en-GB" sz="2000" spc="120" dirty="0">
              <a:latin typeface="Arial"/>
              <a:ea typeface="+mn-lt"/>
              <a:cs typeface="Calibri"/>
            </a:endParaRPr>
          </a:p>
        </p:txBody>
      </p:sp>
      <p:sp>
        <p:nvSpPr>
          <p:cNvPr id="10" name="Content Placeholder 2">
            <a:extLst>
              <a:ext uri="{FF2B5EF4-FFF2-40B4-BE49-F238E27FC236}">
                <a16:creationId xmlns:a16="http://schemas.microsoft.com/office/drawing/2014/main" id="{DD320710-2D2E-D34B-868C-33CF496858A9}"/>
              </a:ext>
            </a:extLst>
          </p:cNvPr>
          <p:cNvSpPr txBox="1">
            <a:spLocks/>
          </p:cNvSpPr>
          <p:nvPr/>
        </p:nvSpPr>
        <p:spPr>
          <a:xfrm>
            <a:off x="4978506" y="3493312"/>
            <a:ext cx="4227406" cy="12560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800"/>
              </a:spcAft>
            </a:pPr>
            <a:r>
              <a:rPr lang="en-GB" sz="2000" spc="120" dirty="0">
                <a:latin typeface="Arial"/>
                <a:ea typeface="+mn-lt"/>
                <a:cs typeface="Calibri"/>
              </a:rPr>
              <a:t>Identify situations when someone is being pressured into drinking and should say ‘no’.</a:t>
            </a:r>
            <a:endParaRPr lang="en-GB" sz="2000" b="1" dirty="0">
              <a:latin typeface="Arial"/>
              <a:ea typeface="+mn-lt"/>
              <a:cs typeface="Times New Roman" panose="02020603050405020304" pitchFamily="18" charset="0"/>
            </a:endParaRPr>
          </a:p>
          <a:p>
            <a:pPr marL="342900" indent="-342900">
              <a:lnSpc>
                <a:spcPct val="110000"/>
              </a:lnSpc>
              <a:spcAft>
                <a:spcPts val="800"/>
              </a:spcAft>
            </a:pPr>
            <a:endParaRPr lang="en-GB" sz="1800" spc="120" dirty="0">
              <a:latin typeface="Arial"/>
              <a:cs typeface="Calibri"/>
            </a:endParaRPr>
          </a:p>
          <a:p>
            <a:endParaRPr lang="en-GB" dirty="0">
              <a:cs typeface="Calibri"/>
            </a:endParaRPr>
          </a:p>
        </p:txBody>
      </p:sp>
      <p:sp>
        <p:nvSpPr>
          <p:cNvPr id="11" name="Content Placeholder 2">
            <a:extLst>
              <a:ext uri="{FF2B5EF4-FFF2-40B4-BE49-F238E27FC236}">
                <a16:creationId xmlns:a16="http://schemas.microsoft.com/office/drawing/2014/main" id="{36F0AF0D-A6C9-144C-9AA0-8F12E2A3730A}"/>
              </a:ext>
            </a:extLst>
          </p:cNvPr>
          <p:cNvSpPr txBox="1">
            <a:spLocks/>
          </p:cNvSpPr>
          <p:nvPr/>
        </p:nvSpPr>
        <p:spPr>
          <a:xfrm>
            <a:off x="4953000" y="1422400"/>
            <a:ext cx="4227406" cy="7097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Calibri"/>
              </a:rPr>
              <a:t>Explain what consent is.</a:t>
            </a:r>
            <a:endParaRPr lang="en-US" sz="2000" spc="120" dirty="0">
              <a:latin typeface="Arial"/>
              <a:ea typeface="+mn-lt"/>
              <a:cs typeface="+mn-lt"/>
            </a:endParaRPr>
          </a:p>
          <a:p>
            <a:pPr marL="0" indent="0">
              <a:buNone/>
            </a:pPr>
            <a:endParaRPr lang="en-GB" dirty="0">
              <a:cs typeface="Calibri"/>
            </a:endParaRPr>
          </a:p>
        </p:txBody>
      </p:sp>
    </p:spTree>
    <p:custDataLst>
      <p:tags r:id="rId1"/>
    </p:custDataLst>
    <p:extLst>
      <p:ext uri="{BB962C8B-B14F-4D97-AF65-F5344CB8AC3E}">
        <p14:creationId xmlns:p14="http://schemas.microsoft.com/office/powerpoint/2010/main" val="1270003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10;&#10;Description automatically generated">
            <a:extLst>
              <a:ext uri="{FF2B5EF4-FFF2-40B4-BE49-F238E27FC236}">
                <a16:creationId xmlns:a16="http://schemas.microsoft.com/office/drawing/2014/main" id="{6E966151-0C72-4936-B6CC-4F180B86EF9C}"/>
              </a:ext>
            </a:extLst>
          </p:cNvPr>
          <p:cNvPicPr>
            <a:picLocks noGrp="1" noChangeAspect="1"/>
          </p:cNvPicPr>
          <p:nvPr>
            <p:ph sz="quarter" idx="13"/>
          </p:nvPr>
        </p:nvPicPr>
        <p:blipFill>
          <a:blip r:embed="rId3"/>
          <a:stretch>
            <a:fillRect/>
          </a:stretch>
        </p:blipFill>
        <p:spPr>
          <a:xfrm>
            <a:off x="1991014" y="2034719"/>
            <a:ext cx="5923971" cy="3715661"/>
          </a:xfrm>
        </p:spPr>
      </p:pic>
      <p:sp>
        <p:nvSpPr>
          <p:cNvPr id="5" name="TextBox 4">
            <a:extLst>
              <a:ext uri="{FF2B5EF4-FFF2-40B4-BE49-F238E27FC236}">
                <a16:creationId xmlns:a16="http://schemas.microsoft.com/office/drawing/2014/main" id="{E4ED8B48-3ADC-4BD1-862E-FD63C829C603}"/>
              </a:ext>
            </a:extLst>
          </p:cNvPr>
          <p:cNvSpPr txBox="1"/>
          <p:nvPr/>
        </p:nvSpPr>
        <p:spPr>
          <a:xfrm>
            <a:off x="1194759" y="565750"/>
            <a:ext cx="76099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rgbClr val="70309F"/>
                </a:solidFill>
                <a:latin typeface="Arial"/>
                <a:ea typeface="+mj-ea"/>
                <a:cs typeface="Arial"/>
              </a:rPr>
              <a:t>Drinking alcohol reduces stress</a:t>
            </a:r>
            <a:endParaRPr lang="en-US" sz="3200" dirty="0">
              <a:latin typeface="Arial"/>
              <a:cs typeface="Arial"/>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6BDDEF55-1A96-0343-B647-9E9F0CDEEE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7" name="Picture 6" descr="A picture containing text, clipart&#10;&#10;Description automatically generated">
            <a:extLst>
              <a:ext uri="{FF2B5EF4-FFF2-40B4-BE49-F238E27FC236}">
                <a16:creationId xmlns:a16="http://schemas.microsoft.com/office/drawing/2014/main" id="{C077B1C7-AF92-424E-993E-C022D43391B0}"/>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F91AE90-64A0-5E46-8664-EA17F250379A}"/>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005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clipart&#10;&#10;Description automatically generated">
            <a:extLst>
              <a:ext uri="{FF2B5EF4-FFF2-40B4-BE49-F238E27FC236}">
                <a16:creationId xmlns:a16="http://schemas.microsoft.com/office/drawing/2014/main" id="{20CCFD32-B3D6-431D-8AC0-CBBC31D4C3BC}"/>
              </a:ext>
            </a:extLst>
          </p:cNvPr>
          <p:cNvPicPr>
            <a:picLocks noGrp="1" noChangeAspect="1"/>
          </p:cNvPicPr>
          <p:nvPr>
            <p:ph sz="quarter" idx="13"/>
          </p:nvPr>
        </p:nvPicPr>
        <p:blipFill>
          <a:blip r:embed="rId3"/>
          <a:stretch>
            <a:fillRect/>
          </a:stretch>
        </p:blipFill>
        <p:spPr>
          <a:xfrm>
            <a:off x="2850530" y="2367097"/>
            <a:ext cx="4217927" cy="3435098"/>
          </a:xfrm>
        </p:spPr>
      </p:pic>
      <p:sp>
        <p:nvSpPr>
          <p:cNvPr id="2" name="TextBox 1">
            <a:extLst>
              <a:ext uri="{FF2B5EF4-FFF2-40B4-BE49-F238E27FC236}">
                <a16:creationId xmlns:a16="http://schemas.microsoft.com/office/drawing/2014/main" id="{3FFFBE8C-1E0C-4E75-AC1C-BECED060B677}"/>
              </a:ext>
            </a:extLst>
          </p:cNvPr>
          <p:cNvSpPr txBox="1"/>
          <p:nvPr/>
        </p:nvSpPr>
        <p:spPr>
          <a:xfrm>
            <a:off x="856891" y="450731"/>
            <a:ext cx="84006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rgbClr val="70309F"/>
                </a:solidFill>
                <a:latin typeface="Arial"/>
                <a:ea typeface="+mj-ea"/>
                <a:cs typeface="Calibri"/>
              </a:rPr>
              <a:t>People are more likely to take risks after drinking </a:t>
            </a:r>
            <a:endParaRPr lang="en-US" sz="3200"/>
          </a:p>
        </p:txBody>
      </p:sp>
      <p:pic>
        <p:nvPicPr>
          <p:cNvPr id="5" name="Picture 4">
            <a:extLst>
              <a:ext uri="{FF2B5EF4-FFF2-40B4-BE49-F238E27FC236}">
                <a16:creationId xmlns:a16="http://schemas.microsoft.com/office/drawing/2014/main" id="{D150FAF8-8F99-BF4E-934A-1B5E9D9C2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3197565-A1CE-0F46-8DA6-AA1EB3FC3379}"/>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7CF22F30-2B37-2F4B-92ED-399B88E3002C}"/>
              </a:ext>
            </a:extLst>
          </p:cNvPr>
          <p:cNvSpPr/>
          <p:nvPr/>
        </p:nvSpPr>
        <p:spPr>
          <a:xfrm>
            <a:off x="6365174" y="2220686"/>
            <a:ext cx="748145" cy="45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DE70D4-D34D-424F-86A6-B8B103F62F77}"/>
              </a:ext>
            </a:extLst>
          </p:cNvPr>
          <p:cNvSpPr/>
          <p:nvPr/>
        </p:nvSpPr>
        <p:spPr>
          <a:xfrm>
            <a:off x="-28197" y="1"/>
            <a:ext cx="9959357"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9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E44D0AB6-49FF-479C-8DC7-DC0B01EA37AF}"/>
              </a:ext>
            </a:extLst>
          </p:cNvPr>
          <p:cNvPicPr>
            <a:picLocks noChangeAspect="1"/>
          </p:cNvPicPr>
          <p:nvPr/>
        </p:nvPicPr>
        <p:blipFill>
          <a:blip r:embed="rId3"/>
          <a:stretch>
            <a:fillRect/>
          </a:stretch>
        </p:blipFill>
        <p:spPr>
          <a:xfrm>
            <a:off x="3130305" y="2110419"/>
            <a:ext cx="3645389" cy="3564262"/>
          </a:xfrm>
          <a:prstGeom prst="rect">
            <a:avLst/>
          </a:prstGeom>
        </p:spPr>
      </p:pic>
      <p:sp>
        <p:nvSpPr>
          <p:cNvPr id="5" name="TextBox 4">
            <a:extLst>
              <a:ext uri="{FF2B5EF4-FFF2-40B4-BE49-F238E27FC236}">
                <a16:creationId xmlns:a16="http://schemas.microsoft.com/office/drawing/2014/main" id="{00684583-FEE4-4E4D-895A-98F390A1E95F}"/>
              </a:ext>
            </a:extLst>
          </p:cNvPr>
          <p:cNvSpPr txBox="1"/>
          <p:nvPr/>
        </p:nvSpPr>
        <p:spPr>
          <a:xfrm>
            <a:off x="1514518" y="347768"/>
            <a:ext cx="68769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70309F"/>
                </a:solidFill>
                <a:latin typeface="Arial"/>
                <a:ea typeface="+mj-ea"/>
                <a:cs typeface="Arial"/>
              </a:rPr>
              <a:t>It is illegal to buy alcohol under 18</a:t>
            </a:r>
            <a:endParaRPr lang="en-US" sz="3200" dirty="0">
              <a:latin typeface="Arial"/>
              <a:cs typeface="Arial"/>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5D1BF456-A8E4-D24D-94C4-F6629A8F2C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7" name="Picture 6" descr="A picture containing text, clipart&#10;&#10;Description automatically generated">
            <a:extLst>
              <a:ext uri="{FF2B5EF4-FFF2-40B4-BE49-F238E27FC236}">
                <a16:creationId xmlns:a16="http://schemas.microsoft.com/office/drawing/2014/main" id="{BB907CFC-CD98-9248-B39F-44DF58300E34}"/>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BC15B40-3ABE-AB49-ACD7-14231DDBCD63}"/>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93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05A5B-D02D-401F-9676-AEA300471A82}"/>
              </a:ext>
            </a:extLst>
          </p:cNvPr>
          <p:cNvPicPr>
            <a:picLocks noChangeAspect="1"/>
          </p:cNvPicPr>
          <p:nvPr/>
        </p:nvPicPr>
        <p:blipFill>
          <a:blip r:embed="rId3"/>
          <a:stretch>
            <a:fillRect/>
          </a:stretch>
        </p:blipFill>
        <p:spPr>
          <a:xfrm>
            <a:off x="2931885" y="1600216"/>
            <a:ext cx="4526574" cy="4532477"/>
          </a:xfrm>
          <a:prstGeom prst="rect">
            <a:avLst/>
          </a:prstGeom>
        </p:spPr>
      </p:pic>
      <p:pic>
        <p:nvPicPr>
          <p:cNvPr id="4" name="Picture 3"/>
          <p:cNvPicPr>
            <a:picLocks noChangeAspect="1"/>
          </p:cNvPicPr>
          <p:nvPr/>
        </p:nvPicPr>
        <p:blipFill>
          <a:blip r:embed="rId4"/>
          <a:stretch>
            <a:fillRect/>
          </a:stretch>
        </p:blipFill>
        <p:spPr>
          <a:xfrm>
            <a:off x="6733036" y="2917695"/>
            <a:ext cx="2042469" cy="3214998"/>
          </a:xfrm>
          <a:prstGeom prst="rect">
            <a:avLst/>
          </a:prstGeom>
        </p:spPr>
      </p:pic>
      <p:sp>
        <p:nvSpPr>
          <p:cNvPr id="7" name="Rectangle 6">
            <a:extLst>
              <a:ext uri="{FF2B5EF4-FFF2-40B4-BE49-F238E27FC236}">
                <a16:creationId xmlns:a16="http://schemas.microsoft.com/office/drawing/2014/main" id="{43AB613F-DDB7-8D4E-B931-6EB27B130E35}"/>
              </a:ext>
            </a:extLst>
          </p:cNvPr>
          <p:cNvSpPr/>
          <p:nvPr/>
        </p:nvSpPr>
        <p:spPr>
          <a:xfrm>
            <a:off x="859971" y="371248"/>
            <a:ext cx="8186057" cy="1077218"/>
          </a:xfrm>
          <a:prstGeom prst="rect">
            <a:avLst/>
          </a:prstGeom>
        </p:spPr>
        <p:txBody>
          <a:bodyPr wrap="square">
            <a:spAutoFit/>
          </a:bodyPr>
          <a:lstStyle/>
          <a:p>
            <a:pPr algn="ctr"/>
            <a:r>
              <a:rPr lang="en-GB" sz="3200" b="1" dirty="0">
                <a:solidFill>
                  <a:srgbClr val="70309F"/>
                </a:solidFill>
                <a:latin typeface="Arial" panose="020B0604020202020204" pitchFamily="34" charset="0"/>
                <a:cs typeface="Arial" panose="020B0604020202020204" pitchFamily="34" charset="0"/>
              </a:rPr>
              <a:t>It’s impossible to know how much alcohol is in a bottle</a:t>
            </a:r>
            <a:endParaRPr lang="en-US" sz="3200" dirty="0">
              <a:latin typeface="Arial" panose="020B0604020202020204" pitchFamily="34" charset="0"/>
              <a:cs typeface="Arial" panose="020B0604020202020204" pitchFamily="34" charset="0"/>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1269DC89-C639-1347-9178-5C09552E8FC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CFDD8190-1294-5747-A4DF-5D0AF67E70B0}"/>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BBF352F-CC94-C04A-864C-F9A048B4CFA8}"/>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914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F6ECEC6-41C2-EB46-B61E-7DF20AFB4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312" y="2058274"/>
            <a:ext cx="3853375" cy="4419751"/>
          </a:xfrm>
          <a:prstGeom prst="rect">
            <a:avLst/>
          </a:prstGeom>
        </p:spPr>
      </p:pic>
      <p:sp>
        <p:nvSpPr>
          <p:cNvPr id="13" name="Rectangle 12">
            <a:extLst>
              <a:ext uri="{FF2B5EF4-FFF2-40B4-BE49-F238E27FC236}">
                <a16:creationId xmlns:a16="http://schemas.microsoft.com/office/drawing/2014/main" id="{7F743122-83B6-7E44-8C82-B94468499CD3}"/>
              </a:ext>
            </a:extLst>
          </p:cNvPr>
          <p:cNvSpPr/>
          <p:nvPr/>
        </p:nvSpPr>
        <p:spPr>
          <a:xfrm>
            <a:off x="772886" y="391663"/>
            <a:ext cx="8360228" cy="1077218"/>
          </a:xfrm>
          <a:prstGeom prst="rect">
            <a:avLst/>
          </a:prstGeom>
        </p:spPr>
        <p:txBody>
          <a:bodyPr wrap="square">
            <a:spAutoFit/>
          </a:bodyPr>
          <a:lstStyle/>
          <a:p>
            <a:pPr algn="ctr"/>
            <a:r>
              <a:rPr lang="en-GB" sz="3200" b="1" dirty="0">
                <a:solidFill>
                  <a:srgbClr val="70309F"/>
                </a:solidFill>
                <a:latin typeface="Arial" panose="020B0604020202020204" pitchFamily="34" charset="0"/>
                <a:cs typeface="Arial" panose="020B0604020202020204" pitchFamily="34" charset="0"/>
              </a:rPr>
              <a:t>Drinking too much alcohol can affect someone’s health</a:t>
            </a:r>
            <a:endParaRPr lang="en-US" sz="3200" dirty="0">
              <a:latin typeface="Arial" panose="020B0604020202020204" pitchFamily="34" charset="0"/>
              <a:cs typeface="Arial" panose="020B0604020202020204" pitchFamily="34" charset="0"/>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202EBDAF-52B3-8D41-8EE1-E2CE9C08593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6" name="Picture 5" descr="A picture containing text, clipart&#10;&#10;Description automatically generated">
            <a:extLst>
              <a:ext uri="{FF2B5EF4-FFF2-40B4-BE49-F238E27FC236}">
                <a16:creationId xmlns:a16="http://schemas.microsoft.com/office/drawing/2014/main" id="{0C2CD402-6127-2748-B114-58F3C840D6D8}"/>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9913BD02-D580-2B42-9D7A-00FDF6C706BE}"/>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947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D4F39-5E51-4EFB-AA08-82A3F7221C51}"/>
              </a:ext>
            </a:extLst>
          </p:cNvPr>
          <p:cNvPicPr>
            <a:picLocks noChangeAspect="1"/>
          </p:cNvPicPr>
          <p:nvPr/>
        </p:nvPicPr>
        <p:blipFill rotWithShape="1">
          <a:blip r:embed="rId4"/>
          <a:srcRect t="6825" b="6405"/>
          <a:stretch/>
        </p:blipFill>
        <p:spPr>
          <a:xfrm>
            <a:off x="1890147" y="2119086"/>
            <a:ext cx="6125705" cy="3875314"/>
          </a:xfrm>
          <a:prstGeom prst="rect">
            <a:avLst/>
          </a:prstGeom>
        </p:spPr>
      </p:pic>
      <p:sp>
        <p:nvSpPr>
          <p:cNvPr id="6" name="Rectangle 5">
            <a:extLst>
              <a:ext uri="{FF2B5EF4-FFF2-40B4-BE49-F238E27FC236}">
                <a16:creationId xmlns:a16="http://schemas.microsoft.com/office/drawing/2014/main" id="{EE5B9EA5-8D8B-CF4B-B1C1-8BABD0A42782}"/>
              </a:ext>
            </a:extLst>
          </p:cNvPr>
          <p:cNvSpPr/>
          <p:nvPr/>
        </p:nvSpPr>
        <p:spPr>
          <a:xfrm>
            <a:off x="1103087" y="383205"/>
            <a:ext cx="7736114" cy="1077218"/>
          </a:xfrm>
          <a:prstGeom prst="rect">
            <a:avLst/>
          </a:prstGeom>
        </p:spPr>
        <p:txBody>
          <a:bodyPr wrap="square">
            <a:spAutoFit/>
          </a:bodyPr>
          <a:lstStyle/>
          <a:p>
            <a:pPr algn="ctr"/>
            <a:r>
              <a:rPr lang="en-GB" sz="3200" b="1" dirty="0">
                <a:solidFill>
                  <a:srgbClr val="70309F"/>
                </a:solidFill>
                <a:latin typeface="Arial" panose="020B0604020202020204" pitchFamily="34" charset="0"/>
                <a:cs typeface="Arial" panose="020B0604020202020204" pitchFamily="34" charset="0"/>
              </a:rPr>
              <a:t>Eating before drinking alcohol stops a person from getting drunk</a:t>
            </a:r>
            <a:r>
              <a:rPr lang="en-GB"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4A3E16F0-EB02-8E4F-AA21-BA671D3EBF1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5" name="Picture 4" descr="A picture containing text, clipart&#10;&#10;Description automatically generated">
            <a:extLst>
              <a:ext uri="{FF2B5EF4-FFF2-40B4-BE49-F238E27FC236}">
                <a16:creationId xmlns:a16="http://schemas.microsoft.com/office/drawing/2014/main" id="{581DBDE5-110A-0F45-BC3B-2AA9D867E54E}"/>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1657E061-9765-B44B-B8AF-002072A8A1AF}"/>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234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FE76D-5533-4E83-946E-C7B56EDADBCB}"/>
              </a:ext>
            </a:extLst>
          </p:cNvPr>
          <p:cNvPicPr>
            <a:picLocks noChangeAspect="1"/>
          </p:cNvPicPr>
          <p:nvPr/>
        </p:nvPicPr>
        <p:blipFill>
          <a:blip r:embed="rId4"/>
          <a:stretch>
            <a:fillRect/>
          </a:stretch>
        </p:blipFill>
        <p:spPr>
          <a:xfrm>
            <a:off x="2052013" y="2131231"/>
            <a:ext cx="5466387" cy="3881862"/>
          </a:xfrm>
          <a:prstGeom prst="rect">
            <a:avLst/>
          </a:prstGeom>
        </p:spPr>
      </p:pic>
      <p:sp>
        <p:nvSpPr>
          <p:cNvPr id="7" name="Rectangle 6">
            <a:extLst>
              <a:ext uri="{FF2B5EF4-FFF2-40B4-BE49-F238E27FC236}">
                <a16:creationId xmlns:a16="http://schemas.microsoft.com/office/drawing/2014/main" id="{A33053E2-628F-2C48-99A4-1BB294677304}"/>
              </a:ext>
            </a:extLst>
          </p:cNvPr>
          <p:cNvSpPr/>
          <p:nvPr/>
        </p:nvSpPr>
        <p:spPr>
          <a:xfrm>
            <a:off x="798285" y="362857"/>
            <a:ext cx="8476343" cy="1077218"/>
          </a:xfrm>
          <a:prstGeom prst="rect">
            <a:avLst/>
          </a:prstGeom>
        </p:spPr>
        <p:txBody>
          <a:bodyPr wrap="square">
            <a:spAutoFit/>
          </a:bodyPr>
          <a:lstStyle/>
          <a:p>
            <a:r>
              <a:rPr lang="en-GB" sz="3200" b="1" dirty="0">
                <a:solidFill>
                  <a:srgbClr val="70309F"/>
                </a:solidFill>
                <a:latin typeface="Arial" panose="020B0604020202020204" pitchFamily="34" charset="0"/>
                <a:cs typeface="Arial" panose="020B0604020202020204" pitchFamily="34" charset="0"/>
              </a:rPr>
              <a:t>Drinking water and alternating with soft drinks will reduce the risk of a hangover</a:t>
            </a:r>
            <a:endParaRPr lang="en-US" sz="3200" dirty="0">
              <a:latin typeface="Arial" panose="020B0604020202020204" pitchFamily="34" charset="0"/>
              <a:cs typeface="Arial" panose="020B0604020202020204" pitchFamily="34"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59813667-1680-974F-A51C-B64EEC08B6B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5" name="Picture 4" descr="A picture containing text, clipart&#10;&#10;Description automatically generated">
            <a:extLst>
              <a:ext uri="{FF2B5EF4-FFF2-40B4-BE49-F238E27FC236}">
                <a16:creationId xmlns:a16="http://schemas.microsoft.com/office/drawing/2014/main" id="{4F28D5C7-0FB2-164D-83D4-6A49B8D7A2D7}"/>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9D4CFBD6-931D-824F-AA41-7B05D6EC199D}"/>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7627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A5B1-74C9-4F85-9529-53D220FD9C84}"/>
              </a:ext>
            </a:extLst>
          </p:cNvPr>
          <p:cNvPicPr>
            <a:picLocks noChangeAspect="1"/>
          </p:cNvPicPr>
          <p:nvPr/>
        </p:nvPicPr>
        <p:blipFill>
          <a:blip r:embed="rId4"/>
          <a:stretch>
            <a:fillRect/>
          </a:stretch>
        </p:blipFill>
        <p:spPr>
          <a:xfrm>
            <a:off x="1767243" y="2096436"/>
            <a:ext cx="6253241" cy="4221237"/>
          </a:xfrm>
          <a:prstGeom prst="rect">
            <a:avLst/>
          </a:prstGeom>
        </p:spPr>
      </p:pic>
      <p:sp>
        <p:nvSpPr>
          <p:cNvPr id="6" name="Rectangle 5">
            <a:extLst>
              <a:ext uri="{FF2B5EF4-FFF2-40B4-BE49-F238E27FC236}">
                <a16:creationId xmlns:a16="http://schemas.microsoft.com/office/drawing/2014/main" id="{90DE9F09-B3C8-0E47-A0E1-6343C673E611}"/>
              </a:ext>
            </a:extLst>
          </p:cNvPr>
          <p:cNvSpPr/>
          <p:nvPr/>
        </p:nvSpPr>
        <p:spPr>
          <a:xfrm>
            <a:off x="943429" y="366156"/>
            <a:ext cx="8331200" cy="1077218"/>
          </a:xfrm>
          <a:prstGeom prst="rect">
            <a:avLst/>
          </a:prstGeom>
        </p:spPr>
        <p:txBody>
          <a:bodyPr wrap="square">
            <a:spAutoFit/>
          </a:bodyPr>
          <a:lstStyle/>
          <a:p>
            <a:pPr algn="ctr"/>
            <a:r>
              <a:rPr lang="en-GB" sz="3200" b="1" dirty="0">
                <a:solidFill>
                  <a:srgbClr val="70309F"/>
                </a:solidFill>
                <a:latin typeface="Arial" panose="020B0604020202020204" pitchFamily="34" charset="0"/>
                <a:cs typeface="Arial" panose="020B0604020202020204" pitchFamily="34" charset="0"/>
              </a:rPr>
              <a:t>It is possible to sleep off a hangover and feel all right the next day</a:t>
            </a:r>
            <a:endParaRPr lang="en-US" sz="3200" dirty="0">
              <a:latin typeface="Arial" panose="020B0604020202020204" pitchFamily="34" charset="0"/>
              <a:cs typeface="Arial" panose="020B0604020202020204" pitchFamily="34"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5E3CF674-F9AF-1D40-98C8-C325DFF1F7D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5" name="Picture 4" descr="A picture containing text, clipart&#10;&#10;Description automatically generated">
            <a:extLst>
              <a:ext uri="{FF2B5EF4-FFF2-40B4-BE49-F238E27FC236}">
                <a16:creationId xmlns:a16="http://schemas.microsoft.com/office/drawing/2014/main" id="{76FA3E63-9776-4D42-9F42-EBC40BC6EE9C}"/>
              </a:ext>
            </a:extLst>
          </p:cNvPr>
          <p:cNvPicPr>
            <a:picLocks noChangeAspect="1"/>
          </p:cNvPicPr>
          <p:nvPr/>
        </p:nvPicPr>
        <p:blipFill>
          <a:blip r:embed="rId6"/>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EA711A3-40EC-7244-9C01-EFFA724B2F6C}"/>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421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C8116-F35E-44C6-9936-B6D36BA5D8A5}"/>
              </a:ext>
            </a:extLst>
          </p:cNvPr>
          <p:cNvSpPr>
            <a:spLocks noGrp="1"/>
          </p:cNvSpPr>
          <p:nvPr>
            <p:ph idx="1"/>
          </p:nvPr>
        </p:nvSpPr>
        <p:spPr>
          <a:xfrm>
            <a:off x="4902307" y="2121248"/>
            <a:ext cx="4231000" cy="860666"/>
          </a:xfrm>
        </p:spPr>
        <p:txBody>
          <a:bodyPr vert="horz" lIns="91440" tIns="45720" rIns="91440" bIns="45720" rtlCol="0" anchor="t">
            <a:noAutofit/>
          </a:bodyPr>
          <a:lstStyle/>
          <a:p>
            <a:pPr>
              <a:lnSpc>
                <a:spcPct val="100000"/>
              </a:lnSpc>
              <a:spcAft>
                <a:spcPts val="800"/>
              </a:spcAft>
            </a:pPr>
            <a:r>
              <a:rPr lang="en-GB" sz="2000" spc="120" dirty="0">
                <a:latin typeface="Arial"/>
                <a:ea typeface="+mn-lt"/>
                <a:cs typeface="+mn-lt"/>
              </a:rPr>
              <a:t>We have role played rehearsal strategies for resisting peer pressure to drink alcohol and</a:t>
            </a:r>
            <a:r>
              <a:rPr lang="en-GB" sz="2000" spc="120" dirty="0">
                <a:latin typeface="Arial"/>
                <a:cs typeface="Calibri"/>
              </a:rPr>
              <a:t> saying 'no'.</a:t>
            </a:r>
            <a:endParaRPr lang="en-GB" sz="2000" spc="120" dirty="0">
              <a:latin typeface="Arial"/>
              <a:ea typeface="+mn-lt"/>
              <a:cs typeface="Calibri"/>
            </a:endParaRPr>
          </a:p>
        </p:txBody>
      </p:sp>
      <p:sp>
        <p:nvSpPr>
          <p:cNvPr id="6" name="Rectangle 5">
            <a:extLst>
              <a:ext uri="{FF2B5EF4-FFF2-40B4-BE49-F238E27FC236}">
                <a16:creationId xmlns:a16="http://schemas.microsoft.com/office/drawing/2014/main" id="{E9048A04-4FE2-7A49-9F77-2B1A7B86668F}"/>
              </a:ext>
            </a:extLst>
          </p:cNvPr>
          <p:cNvSpPr/>
          <p:nvPr/>
        </p:nvSpPr>
        <p:spPr>
          <a:xfrm>
            <a:off x="0" y="-1318"/>
            <a:ext cx="4399068" cy="6946900"/>
          </a:xfrm>
          <a:prstGeom prst="rect">
            <a:avLst/>
          </a:prstGeom>
          <a:solidFill>
            <a:srgbClr val="E4B00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p>
        </p:txBody>
      </p:sp>
      <p:sp>
        <p:nvSpPr>
          <p:cNvPr id="2" name="Title 1">
            <a:extLst>
              <a:ext uri="{FF2B5EF4-FFF2-40B4-BE49-F238E27FC236}">
                <a16:creationId xmlns:a16="http://schemas.microsoft.com/office/drawing/2014/main" id="{B12C60D3-24A2-4ECB-B683-158F1DE5365F}"/>
              </a:ext>
            </a:extLst>
          </p:cNvPr>
          <p:cNvSpPr>
            <a:spLocks noGrp="1"/>
          </p:cNvSpPr>
          <p:nvPr>
            <p:ph type="title"/>
          </p:nvPr>
        </p:nvSpPr>
        <p:spPr>
          <a:xfrm>
            <a:off x="639763" y="472274"/>
            <a:ext cx="3208756" cy="5516544"/>
          </a:xfrm>
        </p:spPr>
        <p:txBody>
          <a:bodyPr>
            <a:normAutofit/>
          </a:bodyPr>
          <a:lstStyle/>
          <a:p>
            <a:pPr algn="ctr"/>
            <a:r>
              <a:rPr lang="en-GB" sz="3200" b="1" spc="120">
                <a:solidFill>
                  <a:schemeClr val="bg1"/>
                </a:solidFill>
                <a:latin typeface="Arial"/>
                <a:cs typeface="Arial"/>
              </a:rPr>
              <a:t>What have we covered today? </a:t>
            </a:r>
            <a:endParaRPr lang="en-GB" sz="3200" b="1" spc="120">
              <a:solidFill>
                <a:schemeClr val="bg1"/>
              </a:solidFill>
              <a:latin typeface="+mn-lt"/>
            </a:endParaRPr>
          </a:p>
        </p:txBody>
      </p:sp>
      <p:pic>
        <p:nvPicPr>
          <p:cNvPr id="7" name="Picture 6">
            <a:extLst>
              <a:ext uri="{FF2B5EF4-FFF2-40B4-BE49-F238E27FC236}">
                <a16:creationId xmlns:a16="http://schemas.microsoft.com/office/drawing/2014/main" id="{4001F9A3-F7A0-C040-93A2-542CD50755C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5945188"/>
            <a:ext cx="1320800" cy="8461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55BB8B3-643A-5546-8988-E6F735C1BCFE}"/>
              </a:ext>
            </a:extLst>
          </p:cNvPr>
          <p:cNvPicPr>
            <a:picLocks noChangeAspect="1"/>
          </p:cNvPicPr>
          <p:nvPr/>
        </p:nvPicPr>
        <p:blipFill>
          <a:blip r:embed="rId5"/>
          <a:stretch>
            <a:fillRect/>
          </a:stretch>
        </p:blipFill>
        <p:spPr>
          <a:xfrm>
            <a:off x="115888" y="6010275"/>
            <a:ext cx="1233487" cy="781050"/>
          </a:xfrm>
          <a:prstGeom prst="rect">
            <a:avLst/>
          </a:prstGeom>
          <a:effectLst>
            <a:outerShdw blurRad="50800" dist="38100" dir="2700000" algn="tl" rotWithShape="0">
              <a:prstClr val="black">
                <a:alpha val="40000"/>
              </a:prstClr>
            </a:outerShdw>
          </a:effectLst>
        </p:spPr>
      </p:pic>
      <p:sp>
        <p:nvSpPr>
          <p:cNvPr id="5" name="Content Placeholder 2">
            <a:extLst>
              <a:ext uri="{FF2B5EF4-FFF2-40B4-BE49-F238E27FC236}">
                <a16:creationId xmlns:a16="http://schemas.microsoft.com/office/drawing/2014/main" id="{A6C82EAD-8AB9-409A-90C0-8311EB5E49C4}"/>
              </a:ext>
            </a:extLst>
          </p:cNvPr>
          <p:cNvSpPr txBox="1">
            <a:spLocks/>
          </p:cNvSpPr>
          <p:nvPr/>
        </p:nvSpPr>
        <p:spPr>
          <a:xfrm>
            <a:off x="4902307" y="3811588"/>
            <a:ext cx="4227406" cy="12560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800"/>
              </a:spcAft>
            </a:pPr>
            <a:r>
              <a:rPr lang="en-GB" sz="2000" spc="120" dirty="0">
                <a:latin typeface="Arial"/>
                <a:ea typeface="+mn-lt"/>
                <a:cs typeface="Calibri"/>
              </a:rPr>
              <a:t>Using scenarios, we have identified when characters are being pressured into drinking and should say ‘no’.</a:t>
            </a:r>
            <a:endParaRPr lang="en-GB" sz="2000" b="1" dirty="0">
              <a:latin typeface="Arial"/>
              <a:ea typeface="+mn-lt"/>
              <a:cs typeface="Times New Roman" panose="02020603050405020304" pitchFamily="18" charset="0"/>
            </a:endParaRPr>
          </a:p>
          <a:p>
            <a:pPr marL="342900" indent="-342900">
              <a:lnSpc>
                <a:spcPct val="110000"/>
              </a:lnSpc>
              <a:spcAft>
                <a:spcPts val="800"/>
              </a:spcAft>
            </a:pPr>
            <a:endParaRPr lang="en-GB" sz="1800" spc="120" dirty="0">
              <a:latin typeface="Arial"/>
              <a:cs typeface="Calibri"/>
            </a:endParaRPr>
          </a:p>
          <a:p>
            <a:endParaRPr lang="en-GB" dirty="0">
              <a:cs typeface="Calibri"/>
            </a:endParaRPr>
          </a:p>
        </p:txBody>
      </p:sp>
      <p:sp>
        <p:nvSpPr>
          <p:cNvPr id="13" name="Content Placeholder 2">
            <a:extLst>
              <a:ext uri="{FF2B5EF4-FFF2-40B4-BE49-F238E27FC236}">
                <a16:creationId xmlns:a16="http://schemas.microsoft.com/office/drawing/2014/main" id="{E24DE012-2079-4840-B20E-DA2E39D87DD2}"/>
              </a:ext>
            </a:extLst>
          </p:cNvPr>
          <p:cNvSpPr txBox="1">
            <a:spLocks/>
          </p:cNvSpPr>
          <p:nvPr/>
        </p:nvSpPr>
        <p:spPr>
          <a:xfrm>
            <a:off x="-172243" y="1713040"/>
            <a:ext cx="4227406" cy="5828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GB" sz="2000" spc="120">
              <a:latin typeface="Calibri"/>
              <a:ea typeface="Calibri" panose="020F0502020204030204" pitchFamily="34" charset="0"/>
              <a:cs typeface="Calibri"/>
            </a:endParaRPr>
          </a:p>
          <a:p>
            <a:endParaRPr lang="en-GB"/>
          </a:p>
        </p:txBody>
      </p:sp>
      <p:sp>
        <p:nvSpPr>
          <p:cNvPr id="15" name="Content Placeholder 2">
            <a:extLst>
              <a:ext uri="{FF2B5EF4-FFF2-40B4-BE49-F238E27FC236}">
                <a16:creationId xmlns:a16="http://schemas.microsoft.com/office/drawing/2014/main" id="{D9641CB6-0386-4601-A52E-C7B5E332AD80}"/>
              </a:ext>
            </a:extLst>
          </p:cNvPr>
          <p:cNvSpPr txBox="1">
            <a:spLocks/>
          </p:cNvSpPr>
          <p:nvPr/>
        </p:nvSpPr>
        <p:spPr>
          <a:xfrm>
            <a:off x="4902307" y="936722"/>
            <a:ext cx="4227406" cy="7097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Calibri"/>
              </a:rPr>
              <a:t>We have learnt about what consent is.</a:t>
            </a:r>
            <a:endParaRPr lang="en-US" sz="2000" spc="120" dirty="0">
              <a:latin typeface="Arial"/>
              <a:ea typeface="+mn-lt"/>
              <a:cs typeface="+mn-lt"/>
            </a:endParaRPr>
          </a:p>
          <a:p>
            <a:pPr marL="0" indent="0">
              <a:buNone/>
            </a:pPr>
            <a:endParaRPr lang="en-GB" dirty="0">
              <a:cs typeface="Calibri"/>
            </a:endParaRPr>
          </a:p>
        </p:txBody>
      </p:sp>
      <p:sp>
        <p:nvSpPr>
          <p:cNvPr id="10" name="Rectangle 9">
            <a:extLst>
              <a:ext uri="{FF2B5EF4-FFF2-40B4-BE49-F238E27FC236}">
                <a16:creationId xmlns:a16="http://schemas.microsoft.com/office/drawing/2014/main" id="{5ED88373-79BA-484A-A779-51E7E4908529}"/>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21834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754E7C-E5BE-4648-9AFC-1A9B0EE0F8BD}"/>
              </a:ext>
            </a:extLst>
          </p:cNvPr>
          <p:cNvSpPr/>
          <p:nvPr/>
        </p:nvSpPr>
        <p:spPr>
          <a:xfrm>
            <a:off x="-28754" y="-82551"/>
            <a:ext cx="4511710" cy="7023101"/>
          </a:xfrm>
          <a:prstGeom prst="rect">
            <a:avLst/>
          </a:prstGeom>
          <a:solidFill>
            <a:srgbClr val="6F2F8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p>
        </p:txBody>
      </p:sp>
      <p:sp>
        <p:nvSpPr>
          <p:cNvPr id="2" name="Title 1">
            <a:extLst>
              <a:ext uri="{FF2B5EF4-FFF2-40B4-BE49-F238E27FC236}">
                <a16:creationId xmlns:a16="http://schemas.microsoft.com/office/drawing/2014/main" id="{8DADB2C4-CD67-4C39-A949-24A37922EDDE}"/>
              </a:ext>
            </a:extLst>
          </p:cNvPr>
          <p:cNvSpPr>
            <a:spLocks noGrp="1"/>
          </p:cNvSpPr>
          <p:nvPr>
            <p:ph type="title"/>
          </p:nvPr>
        </p:nvSpPr>
        <p:spPr>
          <a:xfrm>
            <a:off x="557049" y="487196"/>
            <a:ext cx="3394842" cy="5314815"/>
          </a:xfrm>
        </p:spPr>
        <p:txBody>
          <a:bodyPr>
            <a:normAutofit/>
          </a:bodyPr>
          <a:lstStyle/>
          <a:p>
            <a:pPr algn="ctr"/>
            <a:r>
              <a:rPr lang="en-GB" sz="3600" b="1" spc="120">
                <a:solidFill>
                  <a:schemeClr val="bg1"/>
                </a:solidFill>
                <a:latin typeface="Arial" panose="020B0604020202020204" pitchFamily="34" charset="0"/>
                <a:cs typeface="Arial" panose="020B0604020202020204" pitchFamily="34" charset="0"/>
              </a:rPr>
              <a:t>What can you remember?</a:t>
            </a:r>
            <a:endParaRPr lang="en-GB" sz="3600" spc="12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A8A4003-D58D-4888-964E-F7811BBF48B4}"/>
              </a:ext>
            </a:extLst>
          </p:cNvPr>
          <p:cNvSpPr>
            <a:spLocks noGrp="1"/>
          </p:cNvSpPr>
          <p:nvPr>
            <p:ph idx="1"/>
          </p:nvPr>
        </p:nvSpPr>
        <p:spPr>
          <a:xfrm>
            <a:off x="5104702" y="487196"/>
            <a:ext cx="4013441" cy="586559"/>
          </a:xfrm>
        </p:spPr>
        <p:txBody>
          <a:bodyPr vert="horz" lIns="91440" tIns="45720" rIns="91440" bIns="45720" rtlCol="0" anchor="t">
            <a:normAutofit/>
          </a:bodyPr>
          <a:lstStyle/>
          <a:p>
            <a:pPr marL="0" indent="0">
              <a:lnSpc>
                <a:spcPct val="100000"/>
              </a:lnSpc>
              <a:spcBef>
                <a:spcPts val="1500"/>
              </a:spcBef>
              <a:spcAft>
                <a:spcPts val="800"/>
              </a:spcAft>
              <a:buNone/>
            </a:pPr>
            <a:r>
              <a:rPr lang="en-GB" sz="2000" b="1" spc="120">
                <a:latin typeface="Arial"/>
                <a:ea typeface="+mn-lt"/>
                <a:cs typeface="Calibri"/>
              </a:rPr>
              <a:t>CAN YOU……</a:t>
            </a:r>
            <a:endParaRPr lang="en-GB"/>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61FCB234-9B01-43D0-9E11-4493C85D398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D0B32B2-80C0-43B0-94F0-7AC9C3814313}"/>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4C7698F0-7A23-4DB3-8BD6-FA16AC158B55}"/>
              </a:ext>
            </a:extLst>
          </p:cNvPr>
          <p:cNvSpPr txBox="1">
            <a:spLocks/>
          </p:cNvSpPr>
          <p:nvPr/>
        </p:nvSpPr>
        <p:spPr>
          <a:xfrm>
            <a:off x="5002887" y="1428368"/>
            <a:ext cx="4231000" cy="860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mn-lt"/>
              </a:rPr>
              <a:t>Explain</a:t>
            </a:r>
            <a:r>
              <a:rPr lang="en-GB" sz="2000" spc="120" dirty="0">
                <a:latin typeface="Arial"/>
                <a:cs typeface="Calibri"/>
              </a:rPr>
              <a:t> what consent is and when consent wouldn't be valid.</a:t>
            </a:r>
            <a:endParaRPr lang="en-GB" sz="2000" spc="120" dirty="0">
              <a:latin typeface="Arial"/>
              <a:ea typeface="+mn-lt"/>
              <a:cs typeface="Calibri"/>
            </a:endParaRPr>
          </a:p>
        </p:txBody>
      </p:sp>
      <p:sp>
        <p:nvSpPr>
          <p:cNvPr id="10" name="Content Placeholder 2">
            <a:extLst>
              <a:ext uri="{FF2B5EF4-FFF2-40B4-BE49-F238E27FC236}">
                <a16:creationId xmlns:a16="http://schemas.microsoft.com/office/drawing/2014/main" id="{2B827B05-CEF5-4C77-BCCE-0A05FC249E73}"/>
              </a:ext>
            </a:extLst>
          </p:cNvPr>
          <p:cNvSpPr txBox="1">
            <a:spLocks/>
          </p:cNvSpPr>
          <p:nvPr/>
        </p:nvSpPr>
        <p:spPr>
          <a:xfrm>
            <a:off x="4995922" y="2568333"/>
            <a:ext cx="4231000" cy="860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mn-lt"/>
              </a:rPr>
              <a:t>Give</a:t>
            </a:r>
            <a:r>
              <a:rPr lang="en-GB" sz="2000" spc="120" dirty="0">
                <a:latin typeface="Arial"/>
                <a:cs typeface="Calibri"/>
              </a:rPr>
              <a:t> two important things to remember when saying ’No’.</a:t>
            </a:r>
            <a:endParaRPr lang="en-GB" sz="2000" spc="120" dirty="0">
              <a:latin typeface="Arial"/>
              <a:ea typeface="+mn-lt"/>
              <a:cs typeface="Calibri"/>
            </a:endParaRPr>
          </a:p>
        </p:txBody>
      </p:sp>
      <p:sp>
        <p:nvSpPr>
          <p:cNvPr id="17" name="Content Placeholder 2">
            <a:extLst>
              <a:ext uri="{FF2B5EF4-FFF2-40B4-BE49-F238E27FC236}">
                <a16:creationId xmlns:a16="http://schemas.microsoft.com/office/drawing/2014/main" id="{3A6EBCF1-BA6D-4363-B318-BC9D70D3156A}"/>
              </a:ext>
            </a:extLst>
          </p:cNvPr>
          <p:cNvSpPr txBox="1">
            <a:spLocks/>
          </p:cNvSpPr>
          <p:nvPr/>
        </p:nvSpPr>
        <p:spPr>
          <a:xfrm>
            <a:off x="5002887" y="3497292"/>
            <a:ext cx="4231000" cy="860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2000" spc="120" dirty="0">
                <a:latin typeface="Arial"/>
                <a:ea typeface="+mn-lt"/>
                <a:cs typeface="+mn-lt"/>
              </a:rPr>
              <a:t>Give</a:t>
            </a:r>
            <a:r>
              <a:rPr lang="en-GB" sz="2000" spc="120" dirty="0">
                <a:latin typeface="Arial"/>
                <a:cs typeface="Calibri"/>
              </a:rPr>
              <a:t> an example of fudging.</a:t>
            </a:r>
            <a:endParaRPr lang="en-GB" sz="2000" spc="120" dirty="0">
              <a:latin typeface="Arial"/>
              <a:ea typeface="+mn-lt"/>
              <a:cs typeface="Calibri"/>
            </a:endParaRPr>
          </a:p>
        </p:txBody>
      </p:sp>
      <p:sp>
        <p:nvSpPr>
          <p:cNvPr id="11" name="Rectangle 10">
            <a:extLst>
              <a:ext uri="{FF2B5EF4-FFF2-40B4-BE49-F238E27FC236}">
                <a16:creationId xmlns:a16="http://schemas.microsoft.com/office/drawing/2014/main" id="{CE2EC27C-B6A9-FD46-B258-20B274DF66DF}"/>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7841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A5B761-6786-444C-88CD-8BA900B80133}"/>
              </a:ext>
            </a:extLst>
          </p:cNvPr>
          <p:cNvSpPr/>
          <p:nvPr/>
        </p:nvSpPr>
        <p:spPr>
          <a:xfrm>
            <a:off x="-13581"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8317" y="470371"/>
            <a:ext cx="8421116" cy="653069"/>
          </a:xfrm>
        </p:spPr>
        <p:txBody>
          <a:bodyPr>
            <a:normAutofit/>
          </a:bodyPr>
          <a:lstStyle/>
          <a:p>
            <a:r>
              <a:rPr lang="en-GB" sz="3200" b="1" cap="none" spc="120" dirty="0">
                <a:solidFill>
                  <a:schemeClr val="bg1"/>
                </a:solidFill>
                <a:latin typeface="Arial"/>
                <a:cs typeface="Arial"/>
              </a:rPr>
              <a:t>Ways of saying ‘No’</a:t>
            </a:r>
          </a:p>
        </p:txBody>
      </p:sp>
      <p:graphicFrame>
        <p:nvGraphicFramePr>
          <p:cNvPr id="5" name="Diagram 4"/>
          <p:cNvGraphicFramePr>
            <a:graphicFrameLocks/>
          </p:cNvGraphicFramePr>
          <p:nvPr>
            <p:extLst>
              <p:ext uri="{D42A27DB-BD31-4B8C-83A1-F6EECF244321}">
                <p14:modId xmlns:p14="http://schemas.microsoft.com/office/powerpoint/2010/main" val="1795087605"/>
              </p:ext>
            </p:extLst>
          </p:nvPr>
        </p:nvGraphicFramePr>
        <p:xfrm>
          <a:off x="335815" y="1260600"/>
          <a:ext cx="9266120" cy="429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Graphical user interface, text, application, chat or text message&#10;&#10;Description automatically generated">
            <a:extLst>
              <a:ext uri="{FF2B5EF4-FFF2-40B4-BE49-F238E27FC236}">
                <a16:creationId xmlns:a16="http://schemas.microsoft.com/office/drawing/2014/main" id="{A3E66EF1-EB1E-BF40-9788-F0B630B5650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8" name="Picture 7" descr="A picture containing text, clipart&#10;&#10;Description automatically generated">
            <a:extLst>
              <a:ext uri="{FF2B5EF4-FFF2-40B4-BE49-F238E27FC236}">
                <a16:creationId xmlns:a16="http://schemas.microsoft.com/office/drawing/2014/main" id="{FAFD3CE0-C1EF-2346-B605-1D35175CC2AD}"/>
              </a:ext>
            </a:extLst>
          </p:cNvPr>
          <p:cNvPicPr>
            <a:picLocks noChangeAspect="1"/>
          </p:cNvPicPr>
          <p:nvPr/>
        </p:nvPicPr>
        <p:blipFill>
          <a:blip r:embed="rId9"/>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AA254CCF-8573-2841-BC4B-83ECDF0D1BE8}"/>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66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81" y="0"/>
            <a:ext cx="9936515" cy="5664200"/>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1380" y="5709827"/>
            <a:ext cx="1742339" cy="1148234"/>
          </a:xfrm>
          <a:prstGeom prst="rect">
            <a:avLst/>
          </a:prstGeom>
        </p:spPr>
      </p:pic>
      <p:sp>
        <p:nvSpPr>
          <p:cNvPr id="4" name="Title 1"/>
          <p:cNvSpPr txBox="1">
            <a:spLocks/>
          </p:cNvSpPr>
          <p:nvPr/>
        </p:nvSpPr>
        <p:spPr>
          <a:xfrm>
            <a:off x="463138" y="938151"/>
            <a:ext cx="8882743" cy="2888798"/>
          </a:xfrm>
          <a:prstGeom prst="rect">
            <a:avLst/>
          </a:prstGeom>
          <a:noFill/>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70000"/>
              </a:lnSpc>
              <a:spcBef>
                <a:spcPts val="1200"/>
              </a:spcBef>
            </a:pPr>
            <a:br>
              <a:rPr lang="en-GB" dirty="0"/>
            </a:br>
            <a:br>
              <a:rPr lang="en-GB" dirty="0"/>
            </a:br>
            <a:r>
              <a:rPr lang="en-GB" sz="8600" b="1" spc="120" dirty="0">
                <a:solidFill>
                  <a:schemeClr val="bg1"/>
                </a:solidFill>
                <a:latin typeface="Arial" panose="020B0604020202020204" pitchFamily="34" charset="0"/>
                <a:cs typeface="Arial" panose="020B0604020202020204" pitchFamily="34" charset="0"/>
              </a:rPr>
              <a:t>Talk about alcohol</a:t>
            </a:r>
            <a:br>
              <a:rPr lang="en-GB" sz="17200" b="1" spc="120" dirty="0">
                <a:solidFill>
                  <a:schemeClr val="bg1"/>
                </a:solidFill>
                <a:latin typeface="Arial" panose="020B0604020202020204" pitchFamily="34" charset="0"/>
                <a:cs typeface="Arial" panose="020B0604020202020204" pitchFamily="34" charset="0"/>
              </a:rPr>
            </a:br>
            <a:r>
              <a:rPr lang="en-GB" sz="7400" cap="none" spc="120" dirty="0">
                <a:solidFill>
                  <a:schemeClr val="bg1"/>
                </a:solidFill>
                <a:latin typeface="Arial" panose="020B0604020202020204" pitchFamily="34" charset="0"/>
                <a:cs typeface="Arial" panose="020B0604020202020204" pitchFamily="34" charset="0"/>
              </a:rPr>
              <a:t>Do you feel confident saying ‘yes’ or ‘no’?</a:t>
            </a:r>
            <a:br>
              <a:rPr lang="en-GB" sz="7400" cap="none" spc="120" dirty="0">
                <a:solidFill>
                  <a:schemeClr val="bg1"/>
                </a:solidFill>
                <a:latin typeface="Arial" panose="020B0604020202020204" pitchFamily="34" charset="0"/>
                <a:cs typeface="Arial" panose="020B0604020202020204" pitchFamily="34" charset="0"/>
              </a:rPr>
            </a:br>
            <a:r>
              <a:rPr lang="en-GB" sz="7400" cap="none" spc="120" dirty="0">
                <a:solidFill>
                  <a:schemeClr val="bg1"/>
                </a:solidFill>
                <a:latin typeface="Arial" panose="020B0604020202020204" pitchFamily="34" charset="0"/>
                <a:cs typeface="Arial" panose="020B0604020202020204" pitchFamily="34" charset="0"/>
              </a:rPr>
              <a:t>What is consent?</a:t>
            </a:r>
            <a:br>
              <a:rPr lang="en-GB" sz="7200" cap="none" spc="120" dirty="0">
                <a:solidFill>
                  <a:schemeClr val="bg1"/>
                </a:solidFill>
                <a:latin typeface="Arial" panose="020B0604020202020204" pitchFamily="34" charset="0"/>
                <a:cs typeface="Arial" panose="020B0604020202020204" pitchFamily="34" charset="0"/>
              </a:rPr>
            </a:br>
            <a:r>
              <a:rPr lang="en-GB" dirty="0"/>
              <a:t> </a:t>
            </a:r>
          </a:p>
        </p:txBody>
      </p:sp>
      <p:pic>
        <p:nvPicPr>
          <p:cNvPr id="5" name="Picture 4" descr="Graphical user interface, text&#10;&#10;Description automatically generated">
            <a:extLst>
              <a:ext uri="{FF2B5EF4-FFF2-40B4-BE49-F238E27FC236}">
                <a16:creationId xmlns:a16="http://schemas.microsoft.com/office/drawing/2014/main" id="{7AADF0DE-E54A-E94D-A6E8-F025400E2460}"/>
              </a:ext>
            </a:extLst>
          </p:cNvPr>
          <p:cNvPicPr>
            <a:picLocks noChangeAspect="1"/>
          </p:cNvPicPr>
          <p:nvPr/>
        </p:nvPicPr>
        <p:blipFill>
          <a:blip r:embed="rId4"/>
          <a:stretch>
            <a:fillRect/>
          </a:stretch>
        </p:blipFill>
        <p:spPr>
          <a:xfrm>
            <a:off x="8058258" y="5771447"/>
            <a:ext cx="1663482" cy="945160"/>
          </a:xfrm>
          <a:prstGeom prst="rect">
            <a:avLst/>
          </a:prstGeom>
        </p:spPr>
      </p:pic>
    </p:spTree>
    <p:extLst>
      <p:ext uri="{BB962C8B-B14F-4D97-AF65-F5344CB8AC3E}">
        <p14:creationId xmlns:p14="http://schemas.microsoft.com/office/powerpoint/2010/main" val="374962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312305937"/>
              </p:ext>
            </p:extLst>
          </p:nvPr>
        </p:nvGraphicFramePr>
        <p:xfrm>
          <a:off x="322368" y="1166519"/>
          <a:ext cx="9258089" cy="569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F3E4F84-97EA-124D-9472-60BB1AC072AE}"/>
              </a:ext>
            </a:extLst>
          </p:cNvPr>
          <p:cNvSpPr/>
          <p:nvPr/>
        </p:nvSpPr>
        <p:spPr>
          <a:xfrm>
            <a:off x="-13581"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44AA32B-E16D-7A49-BDDB-8A8FF3942A14}"/>
              </a:ext>
            </a:extLst>
          </p:cNvPr>
          <p:cNvSpPr txBox="1">
            <a:spLocks/>
          </p:cNvSpPr>
          <p:nvPr/>
        </p:nvSpPr>
        <p:spPr>
          <a:xfrm>
            <a:off x="758317" y="470371"/>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a:cs typeface="Arial"/>
              </a:rPr>
              <a:t>Ways of saying ‘No’</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A8EBA50B-3785-5E46-BB7C-8FF34DD0B25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0" name="Picture 9" descr="A picture containing text, clipart&#10;&#10;Description automatically generated">
            <a:extLst>
              <a:ext uri="{FF2B5EF4-FFF2-40B4-BE49-F238E27FC236}">
                <a16:creationId xmlns:a16="http://schemas.microsoft.com/office/drawing/2014/main" id="{1BC719CF-B20F-694D-BFDC-3CFAC6F60B1C}"/>
              </a:ext>
            </a:extLst>
          </p:cNvPr>
          <p:cNvPicPr>
            <a:picLocks noChangeAspect="1"/>
          </p:cNvPicPr>
          <p:nvPr/>
        </p:nvPicPr>
        <p:blipFill>
          <a:blip r:embed="rId8"/>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ADAF9C3-C9F3-964B-8931-57EA9545E726}"/>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06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a:graphicFrameLocks/>
          </p:cNvGraphicFramePr>
          <p:nvPr>
            <p:extLst>
              <p:ext uri="{D42A27DB-BD31-4B8C-83A1-F6EECF244321}">
                <p14:modId xmlns:p14="http://schemas.microsoft.com/office/powerpoint/2010/main" val="2631342748"/>
              </p:ext>
            </p:extLst>
          </p:nvPr>
        </p:nvGraphicFramePr>
        <p:xfrm>
          <a:off x="350591" y="657395"/>
          <a:ext cx="9201644" cy="5543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1396398-6767-1B48-B036-71B6052AC84F}"/>
              </a:ext>
            </a:extLst>
          </p:cNvPr>
          <p:cNvSpPr/>
          <p:nvPr/>
        </p:nvSpPr>
        <p:spPr>
          <a:xfrm>
            <a:off x="-13581" y="0"/>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5E01A12-A5D0-9642-86B1-49C6956982C4}"/>
              </a:ext>
            </a:extLst>
          </p:cNvPr>
          <p:cNvSpPr txBox="1">
            <a:spLocks/>
          </p:cNvSpPr>
          <p:nvPr/>
        </p:nvSpPr>
        <p:spPr>
          <a:xfrm>
            <a:off x="758317" y="470371"/>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a:cs typeface="Arial"/>
              </a:rPr>
              <a:t>Ways of saying ‘No’</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BF631F55-E340-D348-B7BB-C29789CE1AC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0" name="Picture 9" descr="A picture containing text, clipart&#10;&#10;Description automatically generated">
            <a:extLst>
              <a:ext uri="{FF2B5EF4-FFF2-40B4-BE49-F238E27FC236}">
                <a16:creationId xmlns:a16="http://schemas.microsoft.com/office/drawing/2014/main" id="{2D0CAB7C-05F3-414C-B540-C768E76BEEA7}"/>
              </a:ext>
            </a:extLst>
          </p:cNvPr>
          <p:cNvPicPr>
            <a:picLocks noChangeAspect="1"/>
          </p:cNvPicPr>
          <p:nvPr/>
        </p:nvPicPr>
        <p:blipFill>
          <a:blip r:embed="rId8"/>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391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CF03C-AD60-9A4D-8979-CC4396BD23A7}"/>
              </a:ext>
            </a:extLst>
          </p:cNvPr>
          <p:cNvSpPr/>
          <p:nvPr/>
        </p:nvSpPr>
        <p:spPr>
          <a:xfrm>
            <a:off x="-30515" y="-1"/>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282543" y="4589829"/>
            <a:ext cx="3725509" cy="212365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200000"/>
              </a:lnSpc>
            </a:pPr>
            <a:r>
              <a:rPr lang="en-GB" sz="3200" dirty="0">
                <a:solidFill>
                  <a:schemeClr val="tx1"/>
                </a:solidFill>
                <a:latin typeface="Arial" panose="020B0604020202020204" pitchFamily="34" charset="0"/>
                <a:cs typeface="Arial" panose="020B0604020202020204" pitchFamily="34" charset="0"/>
              </a:rPr>
              <a:t>Use the word ‘No’</a:t>
            </a:r>
          </a:p>
          <a:p>
            <a:pPr>
              <a:lnSpc>
                <a:spcPct val="200000"/>
              </a:lnSpc>
            </a:pPr>
            <a:endParaRPr lang="en-GB" sz="2400" dirty="0">
              <a:latin typeface="Arial" panose="020B0604020202020204" pitchFamily="34" charset="0"/>
              <a:cs typeface="Arial" panose="020B0604020202020204" pitchFamily="34" charset="0"/>
            </a:endParaRPr>
          </a:p>
          <a:p>
            <a:endParaRPr lang="en-US" sz="2000" dirty="0"/>
          </a:p>
        </p:txBody>
      </p:sp>
      <p:sp>
        <p:nvSpPr>
          <p:cNvPr id="7" name="TextBox 6"/>
          <p:cNvSpPr txBox="1"/>
          <p:nvPr/>
        </p:nvSpPr>
        <p:spPr>
          <a:xfrm>
            <a:off x="4297568" y="2533374"/>
            <a:ext cx="1695458" cy="1015663"/>
          </a:xfrm>
          <a:prstGeom prst="rect">
            <a:avLst/>
          </a:prstGeom>
          <a:noFill/>
          <a:ln>
            <a:noFill/>
          </a:ln>
        </p:spPr>
        <p:txBody>
          <a:bodyPr wrap="square" rtlCol="0">
            <a:spAutoFit/>
          </a:bodyPr>
          <a:lstStyle/>
          <a:p>
            <a:r>
              <a:rPr lang="en-US" sz="6000" b="1" i="1" dirty="0">
                <a:solidFill>
                  <a:schemeClr val="tx1">
                    <a:lumMod val="75000"/>
                    <a:lumOff val="25000"/>
                  </a:schemeClr>
                </a:solidFill>
              </a:rPr>
              <a:t>No</a:t>
            </a:r>
          </a:p>
        </p:txBody>
      </p:sp>
      <p:sp>
        <p:nvSpPr>
          <p:cNvPr id="9" name="Title 1">
            <a:extLst>
              <a:ext uri="{FF2B5EF4-FFF2-40B4-BE49-F238E27FC236}">
                <a16:creationId xmlns:a16="http://schemas.microsoft.com/office/drawing/2014/main" id="{3DB14519-9C69-B447-9285-8A35B5FC961B}"/>
              </a:ext>
            </a:extLst>
          </p:cNvPr>
          <p:cNvSpPr txBox="1">
            <a:spLocks/>
          </p:cNvSpPr>
          <p:nvPr/>
        </p:nvSpPr>
        <p:spPr>
          <a:xfrm>
            <a:off x="993851" y="1562403"/>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saying ‘no’</a:t>
            </a:r>
          </a:p>
        </p:txBody>
      </p:sp>
      <p:sp>
        <p:nvSpPr>
          <p:cNvPr id="10" name="Title 1">
            <a:extLst>
              <a:ext uri="{FF2B5EF4-FFF2-40B4-BE49-F238E27FC236}">
                <a16:creationId xmlns:a16="http://schemas.microsoft.com/office/drawing/2014/main" id="{68189849-FD0F-064B-B263-4794FACA52B8}"/>
              </a:ext>
            </a:extLst>
          </p:cNvPr>
          <p:cNvSpPr txBox="1">
            <a:spLocks/>
          </p:cNvSpPr>
          <p:nvPr/>
        </p:nvSpPr>
        <p:spPr>
          <a:xfrm>
            <a:off x="758317" y="470371"/>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Assertiveness</a:t>
            </a:r>
          </a:p>
        </p:txBody>
      </p:sp>
      <p:sp>
        <p:nvSpPr>
          <p:cNvPr id="3" name="Oval Callout 2">
            <a:extLst>
              <a:ext uri="{FF2B5EF4-FFF2-40B4-BE49-F238E27FC236}">
                <a16:creationId xmlns:a16="http://schemas.microsoft.com/office/drawing/2014/main" id="{239986D7-05C3-964C-9B7E-D901D0A73BEF}"/>
              </a:ext>
            </a:extLst>
          </p:cNvPr>
          <p:cNvSpPr/>
          <p:nvPr/>
        </p:nvSpPr>
        <p:spPr>
          <a:xfrm>
            <a:off x="3567586" y="2268171"/>
            <a:ext cx="2802577" cy="1546071"/>
          </a:xfrm>
          <a:prstGeom prst="wedgeEllipseCallou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2" name="Picture 11" descr="Graphical user interface, text, application, chat or text message&#10;&#10;Description automatically generated">
            <a:extLst>
              <a:ext uri="{FF2B5EF4-FFF2-40B4-BE49-F238E27FC236}">
                <a16:creationId xmlns:a16="http://schemas.microsoft.com/office/drawing/2014/main" id="{F98CD12D-9E04-3C44-8FBE-DF8366FDB4D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3" name="Picture 12" descr="A picture containing text, clipart&#10;&#10;Description automatically generated">
            <a:extLst>
              <a:ext uri="{FF2B5EF4-FFF2-40B4-BE49-F238E27FC236}">
                <a16:creationId xmlns:a16="http://schemas.microsoft.com/office/drawing/2014/main" id="{DF757BFC-AB61-0840-A4C1-801917FDBE6F}"/>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224A8D1-B208-2A49-9CC8-F8F212A183FB}"/>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2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ye contact | Neurolore">
            <a:extLst>
              <a:ext uri="{FF2B5EF4-FFF2-40B4-BE49-F238E27FC236}">
                <a16:creationId xmlns:a16="http://schemas.microsoft.com/office/drawing/2014/main" id="{E945FC45-33B4-8249-8435-89354BA6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322" y="1223757"/>
            <a:ext cx="5175662" cy="5175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36322" y="5264188"/>
            <a:ext cx="5284520" cy="171021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200000"/>
              </a:lnSpc>
            </a:pPr>
            <a:r>
              <a:rPr lang="en-GB" sz="3200" spc="120" dirty="0">
                <a:solidFill>
                  <a:schemeClr val="tx1"/>
                </a:solidFill>
                <a:latin typeface="Arial" panose="020B0604020202020204" pitchFamily="34" charset="0"/>
                <a:cs typeface="Arial" panose="020B0604020202020204" pitchFamily="34" charset="0"/>
              </a:rPr>
              <a:t>Give eye contact </a:t>
            </a:r>
          </a:p>
          <a:p>
            <a:pPr>
              <a:lnSpc>
                <a:spcPct val="200000"/>
              </a:lnSpc>
            </a:pPr>
            <a:endParaRPr lang="en-GB" sz="2400" dirty="0"/>
          </a:p>
        </p:txBody>
      </p:sp>
      <p:sp>
        <p:nvSpPr>
          <p:cNvPr id="7" name="Rectangle 6">
            <a:extLst>
              <a:ext uri="{FF2B5EF4-FFF2-40B4-BE49-F238E27FC236}">
                <a16:creationId xmlns:a16="http://schemas.microsoft.com/office/drawing/2014/main" id="{5E314674-9787-C248-B141-BB718B7FA789}"/>
              </a:ext>
            </a:extLst>
          </p:cNvPr>
          <p:cNvSpPr/>
          <p:nvPr/>
        </p:nvSpPr>
        <p:spPr>
          <a:xfrm>
            <a:off x="-30515" y="-1"/>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161AAB8-8503-EE4D-85BD-645A7DD6AB6B}"/>
              </a:ext>
            </a:extLst>
          </p:cNvPr>
          <p:cNvSpPr txBox="1">
            <a:spLocks/>
          </p:cNvSpPr>
          <p:nvPr/>
        </p:nvSpPr>
        <p:spPr>
          <a:xfrm>
            <a:off x="758317" y="470371"/>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Assertiveness</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795AB974-DAB9-6F4A-9C58-60E5E6D5EBD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2" name="Picture 11" descr="A picture containing text, clipart&#10;&#10;Description automatically generated">
            <a:extLst>
              <a:ext uri="{FF2B5EF4-FFF2-40B4-BE49-F238E27FC236}">
                <a16:creationId xmlns:a16="http://schemas.microsoft.com/office/drawing/2014/main" id="{ED3C1CCF-904D-6043-B92D-2554B0A99DB1}"/>
              </a:ext>
            </a:extLst>
          </p:cNvPr>
          <p:cNvPicPr>
            <a:picLocks noChangeAspect="1"/>
          </p:cNvPicPr>
          <p:nvPr/>
        </p:nvPicPr>
        <p:blipFill>
          <a:blip r:embed="rId5"/>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2FAE9D13-9728-854B-A938-5F2E74409634}"/>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76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1582" y="4426565"/>
            <a:ext cx="6913429" cy="243143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200000"/>
              </a:lnSpc>
            </a:pPr>
            <a:endParaRPr lang="en-GB" sz="2400" dirty="0"/>
          </a:p>
          <a:p>
            <a:r>
              <a:rPr lang="en-GB" sz="3200" spc="120" dirty="0">
                <a:solidFill>
                  <a:schemeClr val="tx1"/>
                </a:solidFill>
                <a:latin typeface="Arial" panose="020B0604020202020204" pitchFamily="34" charset="0"/>
                <a:cs typeface="Arial" panose="020B0604020202020204" pitchFamily="34" charset="0"/>
              </a:rPr>
              <a:t>Use a middle volume, no shouting</a:t>
            </a:r>
          </a:p>
          <a:p>
            <a:pPr>
              <a:lnSpc>
                <a:spcPct val="200000"/>
              </a:lnSpc>
            </a:pPr>
            <a:endParaRPr lang="en-GB" sz="2400" dirty="0"/>
          </a:p>
          <a:p>
            <a:endParaRPr lang="en-US" sz="2000" dirty="0"/>
          </a:p>
        </p:txBody>
      </p:sp>
      <p:pic>
        <p:nvPicPr>
          <p:cNvPr id="17" name="Picture 16" descr="Screen Shot 2015-11-03 at 10.18.54.png"/>
          <p:cNvPicPr>
            <a:picLocks noChangeAspect="1"/>
          </p:cNvPicPr>
          <p:nvPr/>
        </p:nvPicPr>
        <p:blipFill rotWithShape="1">
          <a:blip r:embed="rId2">
            <a:extLst>
              <a:ext uri="{28A0092B-C50C-407E-A947-70E740481C1C}">
                <a14:useLocalDpi xmlns:a14="http://schemas.microsoft.com/office/drawing/2010/main" val="0"/>
              </a:ext>
            </a:extLst>
          </a:blip>
          <a:srcRect l="2643" t="2823" r="3825" b="2460"/>
          <a:stretch/>
        </p:blipFill>
        <p:spPr>
          <a:xfrm>
            <a:off x="2896892" y="1593771"/>
            <a:ext cx="3834783" cy="3141123"/>
          </a:xfrm>
          <a:prstGeom prst="rect">
            <a:avLst/>
          </a:prstGeom>
        </p:spPr>
      </p:pic>
      <p:sp>
        <p:nvSpPr>
          <p:cNvPr id="18" name="TextBox 17"/>
          <p:cNvSpPr txBox="1"/>
          <p:nvPr/>
        </p:nvSpPr>
        <p:spPr>
          <a:xfrm>
            <a:off x="3334621" y="649105"/>
            <a:ext cx="1973676" cy="3170099"/>
          </a:xfrm>
          <a:prstGeom prst="rect">
            <a:avLst/>
          </a:prstGeom>
          <a:noFill/>
          <a:ln>
            <a:noFill/>
          </a:ln>
        </p:spPr>
        <p:txBody>
          <a:bodyPr wrap="square" rtlCol="0">
            <a:spAutoFit/>
          </a:bodyPr>
          <a:lstStyle/>
          <a:p>
            <a:r>
              <a:rPr lang="en-US" sz="20000" b="1" dirty="0">
                <a:solidFill>
                  <a:srgbClr val="FF0000"/>
                </a:solidFill>
                <a:latin typeface="Ayuthaya"/>
                <a:cs typeface="Ayuthaya"/>
              </a:rPr>
              <a:t>x</a:t>
            </a:r>
          </a:p>
        </p:txBody>
      </p:sp>
      <p:sp>
        <p:nvSpPr>
          <p:cNvPr id="8" name="Rectangle 7">
            <a:extLst>
              <a:ext uri="{FF2B5EF4-FFF2-40B4-BE49-F238E27FC236}">
                <a16:creationId xmlns:a16="http://schemas.microsoft.com/office/drawing/2014/main" id="{429D51BF-676A-4940-94FD-A365718346E0}"/>
              </a:ext>
            </a:extLst>
          </p:cNvPr>
          <p:cNvSpPr/>
          <p:nvPr/>
        </p:nvSpPr>
        <p:spPr>
          <a:xfrm>
            <a:off x="-30515" y="-1"/>
            <a:ext cx="9936515" cy="1298212"/>
          </a:xfrm>
          <a:prstGeom prst="rect">
            <a:avLst/>
          </a:prstGeom>
          <a:solidFill>
            <a:srgbClr val="5C24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6FCA94F-AC20-0544-96E1-AC06C5CE0104}"/>
              </a:ext>
            </a:extLst>
          </p:cNvPr>
          <p:cNvSpPr txBox="1">
            <a:spLocks/>
          </p:cNvSpPr>
          <p:nvPr/>
        </p:nvSpPr>
        <p:spPr>
          <a:xfrm>
            <a:off x="758317" y="470371"/>
            <a:ext cx="8421116" cy="6530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3200" b="1" cap="none" spc="120" dirty="0">
                <a:solidFill>
                  <a:schemeClr val="bg1"/>
                </a:solidFill>
                <a:latin typeface="Arial" panose="020B0604020202020204" pitchFamily="34" charset="0"/>
                <a:cs typeface="Arial" panose="020B0604020202020204" pitchFamily="34" charset="0"/>
              </a:rPr>
              <a:t>Assertiveness</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27F3BA36-7775-6D48-BD57-87A7CB5C6B8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69313" y="6030830"/>
            <a:ext cx="1189072" cy="760495"/>
          </a:xfrm>
          <a:prstGeom prst="rect">
            <a:avLst/>
          </a:prstGeom>
          <a:effectLst>
            <a:outerShdw blurRad="50800" dist="38100" dir="2700000" algn="tl" rotWithShape="0">
              <a:prstClr val="black">
                <a:alpha val="40000"/>
              </a:prstClr>
            </a:outerShdw>
          </a:effectLst>
        </p:spPr>
      </p:pic>
      <p:pic>
        <p:nvPicPr>
          <p:cNvPr id="12" name="Picture 11" descr="A picture containing text, clipart&#10;&#10;Description automatically generated">
            <a:extLst>
              <a:ext uri="{FF2B5EF4-FFF2-40B4-BE49-F238E27FC236}">
                <a16:creationId xmlns:a16="http://schemas.microsoft.com/office/drawing/2014/main" id="{9DAEA761-0B19-BB49-8906-320D87DA7BB4}"/>
              </a:ext>
            </a:extLst>
          </p:cNvPr>
          <p:cNvPicPr>
            <a:picLocks noChangeAspect="1"/>
          </p:cNvPicPr>
          <p:nvPr/>
        </p:nvPicPr>
        <p:blipFill>
          <a:blip r:embed="rId4"/>
          <a:stretch>
            <a:fillRect/>
          </a:stretch>
        </p:blipFill>
        <p:spPr>
          <a:xfrm>
            <a:off x="115888" y="6115681"/>
            <a:ext cx="1068827" cy="675644"/>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59AD904-579A-3143-897C-D07D451C7134}"/>
              </a:ext>
            </a:extLst>
          </p:cNvPr>
          <p:cNvSpPr/>
          <p:nvPr/>
        </p:nvSpPr>
        <p:spPr>
          <a:xfrm>
            <a:off x="-4101" y="-82551"/>
            <a:ext cx="10392413" cy="6950037"/>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654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0CCB68568CF9488B91969DD15F83A0" ma:contentTypeVersion="4" ma:contentTypeDescription="Create a new document." ma:contentTypeScope="" ma:versionID="98d32c5e1824791f562f49a01e6c5607">
  <xsd:schema xmlns:xsd="http://www.w3.org/2001/XMLSchema" xmlns:xs="http://www.w3.org/2001/XMLSchema" xmlns:p="http://schemas.microsoft.com/office/2006/metadata/properties" xmlns:ns2="e7af7885-e40a-482b-b065-05187895d271" targetNamespace="http://schemas.microsoft.com/office/2006/metadata/properties" ma:root="true" ma:fieldsID="95b010e63f26a7cac3a9c5bdfb36ad60" ns2:_="">
    <xsd:import namespace="e7af7885-e40a-482b-b065-05187895d2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7885-e40a-482b-b065-05187895d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8B6593-B36B-4039-86B8-4BCE38B4A816}">
  <ds:schemaRefs>
    <ds:schemaRef ds:uri="http://schemas.microsoft.com/sharepoint/v3/contenttype/forms"/>
  </ds:schemaRefs>
</ds:datastoreItem>
</file>

<file path=customXml/itemProps2.xml><?xml version="1.0" encoding="utf-8"?>
<ds:datastoreItem xmlns:ds="http://schemas.openxmlformats.org/officeDocument/2006/customXml" ds:itemID="{B5E1258A-B59F-4987-A779-398A221F10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CE6F91-2C09-4904-828B-A0A6A6AB7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f7885-e40a-482b-b065-05187895d2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Droplet</Template>
  <TotalTime>17070</TotalTime>
  <Words>2303</Words>
  <Application>Microsoft Macintosh PowerPoint</Application>
  <PresentationFormat>A4 Paper (210x297 mm)</PresentationFormat>
  <Paragraphs>203</Paragraphs>
  <Slides>40</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American Typewriter</vt:lpstr>
      <vt:lpstr>Arial</vt:lpstr>
      <vt:lpstr>Ayuthaya</vt:lpstr>
      <vt:lpstr>Bangla MN</vt:lpstr>
      <vt:lpstr>Calibri</vt:lpstr>
      <vt:lpstr>Calibri Light</vt:lpstr>
      <vt:lpstr>Constantia</vt:lpstr>
      <vt:lpstr>Tw Cen MT</vt:lpstr>
      <vt:lpstr>Wingdings</vt:lpstr>
      <vt:lpstr>Droplet</vt:lpstr>
      <vt:lpstr>Office Theme</vt:lpstr>
      <vt:lpstr>Droplet</vt:lpstr>
      <vt:lpstr>PowerPoint Presentation</vt:lpstr>
      <vt:lpstr>Learning objectives </vt:lpstr>
      <vt:lpstr>Intended learning outcomes </vt:lpstr>
      <vt:lpstr>Ways of saying ‘No’</vt:lpstr>
      <vt:lpstr>PowerPoint Presentation</vt:lpstr>
      <vt:lpstr>PowerPoint Presentation</vt:lpstr>
      <vt:lpstr>PowerPoint Presentation</vt:lpstr>
      <vt:lpstr>PowerPoint Presentation</vt:lpstr>
      <vt:lpstr>PowerPoint Presentation</vt:lpstr>
      <vt:lpstr>PowerPoint Presentation</vt:lpstr>
      <vt:lpstr>Let’s practice with Mike and Emma  ways of saying ‘no’</vt:lpstr>
      <vt:lpstr>PowerPoint Presentation</vt:lpstr>
      <vt:lpstr>PowerPoint Presentation</vt:lpstr>
      <vt:lpstr>Fudging - building excuses</vt:lpstr>
      <vt:lpstr>PowerPoint Presentation</vt:lpstr>
      <vt:lpstr>PowerPoint Presentation</vt:lpstr>
      <vt:lpstr>Consent = Agreeing to something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have we covered today? </vt:lpstr>
      <vt:lpstr>What can you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in action</dc:title>
  <dc:creator>richard h</dc:creator>
  <cp:lastModifiedBy>Geoff Pinch</cp:lastModifiedBy>
  <cp:revision>325</cp:revision>
  <cp:lastPrinted>2015-11-04T08:35:54Z</cp:lastPrinted>
  <dcterms:created xsi:type="dcterms:W3CDTF">2015-06-10T13:01:19Z</dcterms:created>
  <dcterms:modified xsi:type="dcterms:W3CDTF">2021-06-18T04:28:44Z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0x010100800CCB68568CF9488B91969DD15F83A0</vt:lpwstr>
  </property>
</Properties>
</file>